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media/image48.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80" r:id="rId2"/>
    <p:sldId id="286" r:id="rId3"/>
    <p:sldId id="308" r:id="rId4"/>
    <p:sldId id="282" r:id="rId5"/>
    <p:sldId id="284" r:id="rId6"/>
    <p:sldId id="302" r:id="rId7"/>
    <p:sldId id="288" r:id="rId8"/>
    <p:sldId id="283" r:id="rId9"/>
    <p:sldId id="287" r:id="rId10"/>
    <p:sldId id="297" r:id="rId11"/>
    <p:sldId id="289" r:id="rId12"/>
    <p:sldId id="293" r:id="rId13"/>
    <p:sldId id="290" r:id="rId14"/>
    <p:sldId id="292" r:id="rId15"/>
    <p:sldId id="295" r:id="rId16"/>
    <p:sldId id="316" r:id="rId17"/>
    <p:sldId id="317" r:id="rId18"/>
    <p:sldId id="332" r:id="rId19"/>
    <p:sldId id="291" r:id="rId20"/>
    <p:sldId id="312" r:id="rId21"/>
    <p:sldId id="294" r:id="rId22"/>
    <p:sldId id="324" r:id="rId23"/>
    <p:sldId id="296" r:id="rId24"/>
    <p:sldId id="299" r:id="rId25"/>
    <p:sldId id="326" r:id="rId26"/>
    <p:sldId id="313" r:id="rId27"/>
    <p:sldId id="304" r:id="rId28"/>
    <p:sldId id="325" r:id="rId29"/>
    <p:sldId id="303" r:id="rId30"/>
    <p:sldId id="260" r:id="rId31"/>
    <p:sldId id="315" r:id="rId32"/>
    <p:sldId id="305" r:id="rId33"/>
    <p:sldId id="314" r:id="rId34"/>
    <p:sldId id="298" r:id="rId35"/>
    <p:sldId id="323" r:id="rId36"/>
    <p:sldId id="320" r:id="rId37"/>
    <p:sldId id="322" r:id="rId38"/>
    <p:sldId id="328" r:id="rId39"/>
    <p:sldId id="330" r:id="rId40"/>
    <p:sldId id="331" r:id="rId41"/>
    <p:sldId id="301" r:id="rId42"/>
    <p:sldId id="321" r:id="rId43"/>
    <p:sldId id="30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8" d="100"/>
          <a:sy n="78" d="100"/>
        </p:scale>
        <p:origin x="45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6030BD-F34C-4F6C-8B96-FC03EB83506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FDBC7DF-48C9-44D7-8745-2248AF6F6D93}">
      <dgm:prSet/>
      <dgm:spPr/>
      <dgm:t>
        <a:bodyPr/>
        <a:lstStyle/>
        <a:p>
          <a:pPr>
            <a:lnSpc>
              <a:spcPct val="100000"/>
            </a:lnSpc>
          </a:pPr>
          <a:r>
            <a:rPr lang="en-US" i="0" baseline="0" dirty="0"/>
            <a:t>Change the project description to match the syllabus. </a:t>
          </a:r>
          <a:endParaRPr lang="en-US" dirty="0"/>
        </a:p>
      </dgm:t>
    </dgm:pt>
    <dgm:pt modelId="{9EF026D6-CD1B-49FF-86D5-95C8A99A87EB}" type="parTrans" cxnId="{C0CDA36D-60FA-42CE-AE48-A6182C0F6B6E}">
      <dgm:prSet/>
      <dgm:spPr/>
      <dgm:t>
        <a:bodyPr/>
        <a:lstStyle/>
        <a:p>
          <a:endParaRPr lang="en-US"/>
        </a:p>
      </dgm:t>
    </dgm:pt>
    <dgm:pt modelId="{9B6D482F-815B-4148-AE68-00CA37ABE5B9}" type="sibTrans" cxnId="{C0CDA36D-60FA-42CE-AE48-A6182C0F6B6E}">
      <dgm:prSet/>
      <dgm:spPr/>
      <dgm:t>
        <a:bodyPr/>
        <a:lstStyle/>
        <a:p>
          <a:pPr>
            <a:lnSpc>
              <a:spcPct val="100000"/>
            </a:lnSpc>
          </a:pPr>
          <a:endParaRPr lang="en-US"/>
        </a:p>
      </dgm:t>
    </dgm:pt>
    <dgm:pt modelId="{03F5D186-D707-4E5E-A39D-349AE2FF4402}">
      <dgm:prSet/>
      <dgm:spPr/>
      <dgm:t>
        <a:bodyPr/>
        <a:lstStyle/>
        <a:p>
          <a:pPr>
            <a:lnSpc>
              <a:spcPct val="100000"/>
            </a:lnSpc>
          </a:pPr>
          <a:r>
            <a:rPr lang="en-US" i="0" baseline="0"/>
            <a:t>The PowerPoint presentation must also include a link to GitHub.</a:t>
          </a:r>
          <a:br>
            <a:rPr lang="en-US" i="0" baseline="0"/>
          </a:br>
          <a:endParaRPr lang="en-US"/>
        </a:p>
      </dgm:t>
    </dgm:pt>
    <dgm:pt modelId="{F23D2BEE-CFFD-4471-8D34-EC4B02BBDD14}" type="parTrans" cxnId="{B82C041C-0E34-44D1-8A05-06889AFCF4A9}">
      <dgm:prSet/>
      <dgm:spPr/>
      <dgm:t>
        <a:bodyPr/>
        <a:lstStyle/>
        <a:p>
          <a:endParaRPr lang="en-US"/>
        </a:p>
      </dgm:t>
    </dgm:pt>
    <dgm:pt modelId="{6ED8F920-C8A9-443D-A59A-D3FA46062835}" type="sibTrans" cxnId="{B82C041C-0E34-44D1-8A05-06889AFCF4A9}">
      <dgm:prSet/>
      <dgm:spPr/>
      <dgm:t>
        <a:bodyPr/>
        <a:lstStyle/>
        <a:p>
          <a:pPr>
            <a:lnSpc>
              <a:spcPct val="100000"/>
            </a:lnSpc>
          </a:pPr>
          <a:endParaRPr lang="en-US"/>
        </a:p>
      </dgm:t>
    </dgm:pt>
    <dgm:pt modelId="{33D3DDD9-FCF1-4D56-8E18-3057D71581DE}">
      <dgm:prSet/>
      <dgm:spPr/>
      <dgm:t>
        <a:bodyPr/>
        <a:lstStyle/>
        <a:p>
          <a:pPr>
            <a:lnSpc>
              <a:spcPct val="100000"/>
            </a:lnSpc>
          </a:pPr>
          <a:r>
            <a:rPr lang="en-US" i="0" baseline="0"/>
            <a:t>Adjust the sprint schedule per the syllabus.</a:t>
          </a:r>
          <a:br>
            <a:rPr lang="en-US" i="0" baseline="0"/>
          </a:br>
          <a:endParaRPr lang="en-US"/>
        </a:p>
      </dgm:t>
    </dgm:pt>
    <dgm:pt modelId="{EE7B3A56-ABC5-4BB6-A420-671987D47E83}" type="parTrans" cxnId="{C3984B0A-DE60-431F-B048-8E83EFD186EE}">
      <dgm:prSet/>
      <dgm:spPr/>
      <dgm:t>
        <a:bodyPr/>
        <a:lstStyle/>
        <a:p>
          <a:endParaRPr lang="en-US"/>
        </a:p>
      </dgm:t>
    </dgm:pt>
    <dgm:pt modelId="{7F9916A5-6AF6-4628-888B-8365D802D245}" type="sibTrans" cxnId="{C3984B0A-DE60-431F-B048-8E83EFD186EE}">
      <dgm:prSet/>
      <dgm:spPr/>
      <dgm:t>
        <a:bodyPr/>
        <a:lstStyle/>
        <a:p>
          <a:pPr>
            <a:lnSpc>
              <a:spcPct val="100000"/>
            </a:lnSpc>
          </a:pPr>
          <a:endParaRPr lang="en-US"/>
        </a:p>
      </dgm:t>
    </dgm:pt>
    <dgm:pt modelId="{6CD39AF7-0EFB-4A9F-B843-1AAACC58C5FC}">
      <dgm:prSet/>
      <dgm:spPr/>
      <dgm:t>
        <a:bodyPr/>
        <a:lstStyle/>
        <a:p>
          <a:pPr>
            <a:lnSpc>
              <a:spcPct val="100000"/>
            </a:lnSpc>
          </a:pPr>
          <a:r>
            <a:rPr lang="en-US" i="0" baseline="0" dirty="0"/>
            <a:t>Don't be late to sprint 1 like sprint 0; be on time. </a:t>
          </a:r>
          <a:br>
            <a:rPr lang="en-US" i="0" baseline="0" dirty="0"/>
          </a:br>
          <a:endParaRPr lang="en-US" dirty="0"/>
        </a:p>
      </dgm:t>
    </dgm:pt>
    <dgm:pt modelId="{A22924C2-4672-4571-AF9B-E4C9C21CFD14}" type="parTrans" cxnId="{C0341F48-2B82-4E2C-9892-C03C4EDABC45}">
      <dgm:prSet/>
      <dgm:spPr/>
      <dgm:t>
        <a:bodyPr/>
        <a:lstStyle/>
        <a:p>
          <a:endParaRPr lang="en-US"/>
        </a:p>
      </dgm:t>
    </dgm:pt>
    <dgm:pt modelId="{57E792A9-A86B-46DC-81A3-DFE8574B8B61}" type="sibTrans" cxnId="{C0341F48-2B82-4E2C-9892-C03C4EDABC45}">
      <dgm:prSet/>
      <dgm:spPr/>
      <dgm:t>
        <a:bodyPr/>
        <a:lstStyle/>
        <a:p>
          <a:pPr>
            <a:lnSpc>
              <a:spcPct val="100000"/>
            </a:lnSpc>
          </a:pPr>
          <a:endParaRPr lang="en-US"/>
        </a:p>
      </dgm:t>
    </dgm:pt>
    <dgm:pt modelId="{1785AA09-43D6-49F3-B4AF-DCD7C6D6E5E9}">
      <dgm:prSet/>
      <dgm:spPr/>
      <dgm:t>
        <a:bodyPr/>
        <a:lstStyle/>
        <a:p>
          <a:pPr>
            <a:lnSpc>
              <a:spcPct val="100000"/>
            </a:lnSpc>
          </a:pPr>
          <a:r>
            <a:rPr lang="en-US" i="0" baseline="0" dirty="0"/>
            <a:t>Change the  personas as per the syllabus.</a:t>
          </a:r>
          <a:br>
            <a:rPr lang="en-US" i="0" baseline="0" dirty="0"/>
          </a:br>
          <a:endParaRPr lang="en-US" dirty="0"/>
        </a:p>
      </dgm:t>
    </dgm:pt>
    <dgm:pt modelId="{72CEE647-7A6D-4B66-A27F-1F0F5607D587}" type="parTrans" cxnId="{6D6FCA28-90C0-4B55-8ADC-D9550B5BA131}">
      <dgm:prSet/>
      <dgm:spPr/>
      <dgm:t>
        <a:bodyPr/>
        <a:lstStyle/>
        <a:p>
          <a:endParaRPr lang="en-US"/>
        </a:p>
      </dgm:t>
    </dgm:pt>
    <dgm:pt modelId="{97513CF1-D513-4870-9115-694C6F6106AB}" type="sibTrans" cxnId="{6D6FCA28-90C0-4B55-8ADC-D9550B5BA131}">
      <dgm:prSet/>
      <dgm:spPr/>
      <dgm:t>
        <a:bodyPr/>
        <a:lstStyle/>
        <a:p>
          <a:pPr>
            <a:lnSpc>
              <a:spcPct val="100000"/>
            </a:lnSpc>
          </a:pPr>
          <a:endParaRPr lang="en-US"/>
        </a:p>
      </dgm:t>
    </dgm:pt>
    <dgm:pt modelId="{3AEAFCC3-7D09-4FE9-BE9A-3266EE841CCD}">
      <dgm:prSet/>
      <dgm:spPr/>
      <dgm:t>
        <a:bodyPr/>
        <a:lstStyle/>
        <a:p>
          <a:pPr>
            <a:lnSpc>
              <a:spcPct val="100000"/>
            </a:lnSpc>
          </a:pPr>
          <a:r>
            <a:rPr lang="en-US" i="0" baseline="0"/>
            <a:t>Change tools and technologies as needed.</a:t>
          </a:r>
          <a:endParaRPr lang="en-US"/>
        </a:p>
      </dgm:t>
    </dgm:pt>
    <dgm:pt modelId="{B7E9A37B-8038-4506-AEEC-D2DF2611FD62}" type="parTrans" cxnId="{4A53B922-785B-4388-A6B3-2D18EC2D81CC}">
      <dgm:prSet/>
      <dgm:spPr/>
      <dgm:t>
        <a:bodyPr/>
        <a:lstStyle/>
        <a:p>
          <a:endParaRPr lang="en-US"/>
        </a:p>
      </dgm:t>
    </dgm:pt>
    <dgm:pt modelId="{432E3039-90B3-443A-8D5F-4D8F25549AD4}" type="sibTrans" cxnId="{4A53B922-785B-4388-A6B3-2D18EC2D81CC}">
      <dgm:prSet/>
      <dgm:spPr/>
      <dgm:t>
        <a:bodyPr/>
        <a:lstStyle/>
        <a:p>
          <a:endParaRPr lang="en-US"/>
        </a:p>
      </dgm:t>
    </dgm:pt>
    <dgm:pt modelId="{025949F2-DBED-4088-A738-6DE1446686A6}" type="pres">
      <dgm:prSet presAssocID="{936030BD-F34C-4F6C-8B96-FC03EB835067}" presName="root" presStyleCnt="0">
        <dgm:presLayoutVars>
          <dgm:dir/>
          <dgm:resizeHandles val="exact"/>
        </dgm:presLayoutVars>
      </dgm:prSet>
      <dgm:spPr/>
    </dgm:pt>
    <dgm:pt modelId="{ECA9E45B-8994-4962-BAD4-5ABC7469CC7A}" type="pres">
      <dgm:prSet presAssocID="{936030BD-F34C-4F6C-8B96-FC03EB835067}" presName="container" presStyleCnt="0">
        <dgm:presLayoutVars>
          <dgm:dir/>
          <dgm:resizeHandles val="exact"/>
        </dgm:presLayoutVars>
      </dgm:prSet>
      <dgm:spPr/>
    </dgm:pt>
    <dgm:pt modelId="{B1D5950A-EF57-42AF-874A-9E57F4ED6A3E}" type="pres">
      <dgm:prSet presAssocID="{5FDBC7DF-48C9-44D7-8745-2248AF6F6D93}" presName="compNode" presStyleCnt="0"/>
      <dgm:spPr/>
    </dgm:pt>
    <dgm:pt modelId="{6CDE1974-44A1-4732-828C-7E6F1231400A}" type="pres">
      <dgm:prSet presAssocID="{5FDBC7DF-48C9-44D7-8745-2248AF6F6D93}" presName="iconBgRect" presStyleLbl="bgShp" presStyleIdx="0" presStyleCnt="6"/>
      <dgm:spPr/>
    </dgm:pt>
    <dgm:pt modelId="{0EA0CAC6-480B-4426-A07D-5D4DAE966A30}" type="pres">
      <dgm:prSet presAssocID="{5FDBC7DF-48C9-44D7-8745-2248AF6F6D9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s"/>
        </a:ext>
      </dgm:extLst>
    </dgm:pt>
    <dgm:pt modelId="{34BD1EB5-085C-4C45-AF28-13B679BB8184}" type="pres">
      <dgm:prSet presAssocID="{5FDBC7DF-48C9-44D7-8745-2248AF6F6D93}" presName="spaceRect" presStyleCnt="0"/>
      <dgm:spPr/>
    </dgm:pt>
    <dgm:pt modelId="{C5FCBC18-4404-4E60-B42D-991C1429BE59}" type="pres">
      <dgm:prSet presAssocID="{5FDBC7DF-48C9-44D7-8745-2248AF6F6D93}" presName="textRect" presStyleLbl="revTx" presStyleIdx="0" presStyleCnt="6">
        <dgm:presLayoutVars>
          <dgm:chMax val="1"/>
          <dgm:chPref val="1"/>
        </dgm:presLayoutVars>
      </dgm:prSet>
      <dgm:spPr/>
    </dgm:pt>
    <dgm:pt modelId="{F2759F45-27D7-4670-8AA0-23DB668192B1}" type="pres">
      <dgm:prSet presAssocID="{9B6D482F-815B-4148-AE68-00CA37ABE5B9}" presName="sibTrans" presStyleLbl="sibTrans2D1" presStyleIdx="0" presStyleCnt="0"/>
      <dgm:spPr/>
    </dgm:pt>
    <dgm:pt modelId="{839A6567-25D1-4ADF-8158-F39D0E48284E}" type="pres">
      <dgm:prSet presAssocID="{03F5D186-D707-4E5E-A39D-349AE2FF4402}" presName="compNode" presStyleCnt="0"/>
      <dgm:spPr/>
    </dgm:pt>
    <dgm:pt modelId="{EF119419-C1B2-4454-97F5-DDD102357D55}" type="pres">
      <dgm:prSet presAssocID="{03F5D186-D707-4E5E-A39D-349AE2FF4402}" presName="iconBgRect" presStyleLbl="bgShp" presStyleIdx="1" presStyleCnt="6"/>
      <dgm:spPr/>
    </dgm:pt>
    <dgm:pt modelId="{BA9D4823-2482-4A09-AF9B-A30A70BE3BB6}" type="pres">
      <dgm:prSet presAssocID="{03F5D186-D707-4E5E-A39D-349AE2FF440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ursor"/>
        </a:ext>
      </dgm:extLst>
    </dgm:pt>
    <dgm:pt modelId="{6FD349F5-77B8-48AE-A997-E1EBD7090ADE}" type="pres">
      <dgm:prSet presAssocID="{03F5D186-D707-4E5E-A39D-349AE2FF4402}" presName="spaceRect" presStyleCnt="0"/>
      <dgm:spPr/>
    </dgm:pt>
    <dgm:pt modelId="{42D03BD9-021E-481B-B76C-AFDE8361ED71}" type="pres">
      <dgm:prSet presAssocID="{03F5D186-D707-4E5E-A39D-349AE2FF4402}" presName="textRect" presStyleLbl="revTx" presStyleIdx="1" presStyleCnt="6">
        <dgm:presLayoutVars>
          <dgm:chMax val="1"/>
          <dgm:chPref val="1"/>
        </dgm:presLayoutVars>
      </dgm:prSet>
      <dgm:spPr/>
    </dgm:pt>
    <dgm:pt modelId="{75481393-DEFB-4790-BEF2-9C9D34222D15}" type="pres">
      <dgm:prSet presAssocID="{6ED8F920-C8A9-443D-A59A-D3FA46062835}" presName="sibTrans" presStyleLbl="sibTrans2D1" presStyleIdx="0" presStyleCnt="0"/>
      <dgm:spPr/>
    </dgm:pt>
    <dgm:pt modelId="{C4ECE99A-5148-4FE5-8E22-F9A58AB702A0}" type="pres">
      <dgm:prSet presAssocID="{33D3DDD9-FCF1-4D56-8E18-3057D71581DE}" presName="compNode" presStyleCnt="0"/>
      <dgm:spPr/>
    </dgm:pt>
    <dgm:pt modelId="{59D6C8A3-0CDE-4AFD-940D-BA2EF6109F6A}" type="pres">
      <dgm:prSet presAssocID="{33D3DDD9-FCF1-4D56-8E18-3057D71581DE}" presName="iconBgRect" presStyleLbl="bgShp" presStyleIdx="2" presStyleCnt="6"/>
      <dgm:spPr/>
    </dgm:pt>
    <dgm:pt modelId="{CD4286E9-256A-4BE2-AE70-EB29A8E48719}" type="pres">
      <dgm:prSet presAssocID="{33D3DDD9-FCF1-4D56-8E18-3057D71581D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thly calendar"/>
        </a:ext>
      </dgm:extLst>
    </dgm:pt>
    <dgm:pt modelId="{72A8F131-316D-45B5-89BF-1485A7097C35}" type="pres">
      <dgm:prSet presAssocID="{33D3DDD9-FCF1-4D56-8E18-3057D71581DE}" presName="spaceRect" presStyleCnt="0"/>
      <dgm:spPr/>
    </dgm:pt>
    <dgm:pt modelId="{7E75F606-3AD2-4904-9036-A64B022DD816}" type="pres">
      <dgm:prSet presAssocID="{33D3DDD9-FCF1-4D56-8E18-3057D71581DE}" presName="textRect" presStyleLbl="revTx" presStyleIdx="2" presStyleCnt="6">
        <dgm:presLayoutVars>
          <dgm:chMax val="1"/>
          <dgm:chPref val="1"/>
        </dgm:presLayoutVars>
      </dgm:prSet>
      <dgm:spPr/>
    </dgm:pt>
    <dgm:pt modelId="{794D5DE0-8109-4720-848A-8C4A605483AE}" type="pres">
      <dgm:prSet presAssocID="{7F9916A5-6AF6-4628-888B-8365D802D245}" presName="sibTrans" presStyleLbl="sibTrans2D1" presStyleIdx="0" presStyleCnt="0"/>
      <dgm:spPr/>
    </dgm:pt>
    <dgm:pt modelId="{C37B3B07-A5C4-4012-9C56-740D80C271DB}" type="pres">
      <dgm:prSet presAssocID="{6CD39AF7-0EFB-4A9F-B843-1AAACC58C5FC}" presName="compNode" presStyleCnt="0"/>
      <dgm:spPr/>
    </dgm:pt>
    <dgm:pt modelId="{537024FE-3815-4D4D-86FE-3F698EE4DC8A}" type="pres">
      <dgm:prSet presAssocID="{6CD39AF7-0EFB-4A9F-B843-1AAACC58C5FC}" presName="iconBgRect" presStyleLbl="bgShp" presStyleIdx="3" presStyleCnt="6"/>
      <dgm:spPr/>
    </dgm:pt>
    <dgm:pt modelId="{936DE75B-5523-4EEC-B50A-46683DBFA960}" type="pres">
      <dgm:prSet presAssocID="{6CD39AF7-0EFB-4A9F-B843-1AAACC58C5F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ourglass"/>
        </a:ext>
      </dgm:extLst>
    </dgm:pt>
    <dgm:pt modelId="{37AD608F-1281-4E95-93F0-D78892FE6564}" type="pres">
      <dgm:prSet presAssocID="{6CD39AF7-0EFB-4A9F-B843-1AAACC58C5FC}" presName="spaceRect" presStyleCnt="0"/>
      <dgm:spPr/>
    </dgm:pt>
    <dgm:pt modelId="{584F0645-F892-4705-89E6-C04A7992816A}" type="pres">
      <dgm:prSet presAssocID="{6CD39AF7-0EFB-4A9F-B843-1AAACC58C5FC}" presName="textRect" presStyleLbl="revTx" presStyleIdx="3" presStyleCnt="6">
        <dgm:presLayoutVars>
          <dgm:chMax val="1"/>
          <dgm:chPref val="1"/>
        </dgm:presLayoutVars>
      </dgm:prSet>
      <dgm:spPr/>
    </dgm:pt>
    <dgm:pt modelId="{F7F71070-CE3B-4AB9-8E45-EA7272B783BD}" type="pres">
      <dgm:prSet presAssocID="{57E792A9-A86B-46DC-81A3-DFE8574B8B61}" presName="sibTrans" presStyleLbl="sibTrans2D1" presStyleIdx="0" presStyleCnt="0"/>
      <dgm:spPr/>
    </dgm:pt>
    <dgm:pt modelId="{F784C3F1-3283-4B33-80F6-6B95E0BFF55C}" type="pres">
      <dgm:prSet presAssocID="{1785AA09-43D6-49F3-B4AF-DCD7C6D6E5E9}" presName="compNode" presStyleCnt="0"/>
      <dgm:spPr/>
    </dgm:pt>
    <dgm:pt modelId="{15DBC224-2D67-4C0F-86DA-161325D228A7}" type="pres">
      <dgm:prSet presAssocID="{1785AA09-43D6-49F3-B4AF-DCD7C6D6E5E9}" presName="iconBgRect" presStyleLbl="bgShp" presStyleIdx="4" presStyleCnt="6"/>
      <dgm:spPr/>
    </dgm:pt>
    <dgm:pt modelId="{11B63112-ED80-4A49-BD7B-46E32780BDF1}" type="pres">
      <dgm:prSet presAssocID="{1785AA09-43D6-49F3-B4AF-DCD7C6D6E5E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eacher"/>
        </a:ext>
      </dgm:extLst>
    </dgm:pt>
    <dgm:pt modelId="{E89FD195-EB16-4F10-A16E-8318F513BD01}" type="pres">
      <dgm:prSet presAssocID="{1785AA09-43D6-49F3-B4AF-DCD7C6D6E5E9}" presName="spaceRect" presStyleCnt="0"/>
      <dgm:spPr/>
    </dgm:pt>
    <dgm:pt modelId="{16C60178-8F5A-481F-B08D-5E94F848B893}" type="pres">
      <dgm:prSet presAssocID="{1785AA09-43D6-49F3-B4AF-DCD7C6D6E5E9}" presName="textRect" presStyleLbl="revTx" presStyleIdx="4" presStyleCnt="6">
        <dgm:presLayoutVars>
          <dgm:chMax val="1"/>
          <dgm:chPref val="1"/>
        </dgm:presLayoutVars>
      </dgm:prSet>
      <dgm:spPr/>
    </dgm:pt>
    <dgm:pt modelId="{B46EE642-DC93-4B14-9805-4BAF49F22931}" type="pres">
      <dgm:prSet presAssocID="{97513CF1-D513-4870-9115-694C6F6106AB}" presName="sibTrans" presStyleLbl="sibTrans2D1" presStyleIdx="0" presStyleCnt="0"/>
      <dgm:spPr/>
    </dgm:pt>
    <dgm:pt modelId="{BB0C2A60-AC22-4209-94B5-B76ADAB14205}" type="pres">
      <dgm:prSet presAssocID="{3AEAFCC3-7D09-4FE9-BE9A-3266EE841CCD}" presName="compNode" presStyleCnt="0"/>
      <dgm:spPr/>
    </dgm:pt>
    <dgm:pt modelId="{3962203C-AEEF-4007-9429-D085D30E8B72}" type="pres">
      <dgm:prSet presAssocID="{3AEAFCC3-7D09-4FE9-BE9A-3266EE841CCD}" presName="iconBgRect" presStyleLbl="bgShp" presStyleIdx="5" presStyleCnt="6"/>
      <dgm:spPr/>
    </dgm:pt>
    <dgm:pt modelId="{A49F9E69-7A49-4D1B-BBB3-C0A979F85CF9}" type="pres">
      <dgm:prSet presAssocID="{3AEAFCC3-7D09-4FE9-BE9A-3266EE841CC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Tools"/>
        </a:ext>
      </dgm:extLst>
    </dgm:pt>
    <dgm:pt modelId="{2CEA6DCD-188A-48C9-97F9-87F95CF8DBDF}" type="pres">
      <dgm:prSet presAssocID="{3AEAFCC3-7D09-4FE9-BE9A-3266EE841CCD}" presName="spaceRect" presStyleCnt="0"/>
      <dgm:spPr/>
    </dgm:pt>
    <dgm:pt modelId="{9EC0B70F-38EE-4F93-B751-13F8E064D805}" type="pres">
      <dgm:prSet presAssocID="{3AEAFCC3-7D09-4FE9-BE9A-3266EE841CCD}" presName="textRect" presStyleLbl="revTx" presStyleIdx="5" presStyleCnt="6">
        <dgm:presLayoutVars>
          <dgm:chMax val="1"/>
          <dgm:chPref val="1"/>
        </dgm:presLayoutVars>
      </dgm:prSet>
      <dgm:spPr/>
    </dgm:pt>
  </dgm:ptLst>
  <dgm:cxnLst>
    <dgm:cxn modelId="{C3984B0A-DE60-431F-B048-8E83EFD186EE}" srcId="{936030BD-F34C-4F6C-8B96-FC03EB835067}" destId="{33D3DDD9-FCF1-4D56-8E18-3057D71581DE}" srcOrd="2" destOrd="0" parTransId="{EE7B3A56-ABC5-4BB6-A420-671987D47E83}" sibTransId="{7F9916A5-6AF6-4628-888B-8365D802D245}"/>
    <dgm:cxn modelId="{B82C041C-0E34-44D1-8A05-06889AFCF4A9}" srcId="{936030BD-F34C-4F6C-8B96-FC03EB835067}" destId="{03F5D186-D707-4E5E-A39D-349AE2FF4402}" srcOrd="1" destOrd="0" parTransId="{F23D2BEE-CFFD-4471-8D34-EC4B02BBDD14}" sibTransId="{6ED8F920-C8A9-443D-A59A-D3FA46062835}"/>
    <dgm:cxn modelId="{4A53B922-785B-4388-A6B3-2D18EC2D81CC}" srcId="{936030BD-F34C-4F6C-8B96-FC03EB835067}" destId="{3AEAFCC3-7D09-4FE9-BE9A-3266EE841CCD}" srcOrd="5" destOrd="0" parTransId="{B7E9A37B-8038-4506-AEEC-D2DF2611FD62}" sibTransId="{432E3039-90B3-443A-8D5F-4D8F25549AD4}"/>
    <dgm:cxn modelId="{6D6FCA28-90C0-4B55-8ADC-D9550B5BA131}" srcId="{936030BD-F34C-4F6C-8B96-FC03EB835067}" destId="{1785AA09-43D6-49F3-B4AF-DCD7C6D6E5E9}" srcOrd="4" destOrd="0" parTransId="{72CEE647-7A6D-4B66-A27F-1F0F5607D587}" sibTransId="{97513CF1-D513-4870-9115-694C6F6106AB}"/>
    <dgm:cxn modelId="{D320F239-39E5-4F9E-8A87-65DFF869B2B7}" type="presOf" srcId="{33D3DDD9-FCF1-4D56-8E18-3057D71581DE}" destId="{7E75F606-3AD2-4904-9036-A64B022DD816}" srcOrd="0" destOrd="0" presId="urn:microsoft.com/office/officeart/2018/2/layout/IconCircleList"/>
    <dgm:cxn modelId="{0DF1735B-0C88-4F48-AC25-0F8015D7C0AC}" type="presOf" srcId="{1785AA09-43D6-49F3-B4AF-DCD7C6D6E5E9}" destId="{16C60178-8F5A-481F-B08D-5E94F848B893}" srcOrd="0" destOrd="0" presId="urn:microsoft.com/office/officeart/2018/2/layout/IconCircleList"/>
    <dgm:cxn modelId="{CA93CB44-EA72-4F7B-9BC2-3A906668666F}" type="presOf" srcId="{03F5D186-D707-4E5E-A39D-349AE2FF4402}" destId="{42D03BD9-021E-481B-B76C-AFDE8361ED71}" srcOrd="0" destOrd="0" presId="urn:microsoft.com/office/officeart/2018/2/layout/IconCircleList"/>
    <dgm:cxn modelId="{4AC15A46-8785-452D-916E-4ADB055DB94F}" type="presOf" srcId="{5FDBC7DF-48C9-44D7-8745-2248AF6F6D93}" destId="{C5FCBC18-4404-4E60-B42D-991C1429BE59}" srcOrd="0" destOrd="0" presId="urn:microsoft.com/office/officeart/2018/2/layout/IconCircleList"/>
    <dgm:cxn modelId="{C0341F48-2B82-4E2C-9892-C03C4EDABC45}" srcId="{936030BD-F34C-4F6C-8B96-FC03EB835067}" destId="{6CD39AF7-0EFB-4A9F-B843-1AAACC58C5FC}" srcOrd="3" destOrd="0" parTransId="{A22924C2-4672-4571-AF9B-E4C9C21CFD14}" sibTransId="{57E792A9-A86B-46DC-81A3-DFE8574B8B61}"/>
    <dgm:cxn modelId="{3389246D-DEFF-46FF-BED5-9348C93B65E7}" type="presOf" srcId="{9B6D482F-815B-4148-AE68-00CA37ABE5B9}" destId="{F2759F45-27D7-4670-8AA0-23DB668192B1}" srcOrd="0" destOrd="0" presId="urn:microsoft.com/office/officeart/2018/2/layout/IconCircleList"/>
    <dgm:cxn modelId="{C0CDA36D-60FA-42CE-AE48-A6182C0F6B6E}" srcId="{936030BD-F34C-4F6C-8B96-FC03EB835067}" destId="{5FDBC7DF-48C9-44D7-8745-2248AF6F6D93}" srcOrd="0" destOrd="0" parTransId="{9EF026D6-CD1B-49FF-86D5-95C8A99A87EB}" sibTransId="{9B6D482F-815B-4148-AE68-00CA37ABE5B9}"/>
    <dgm:cxn modelId="{4A526F77-C325-4163-A2D3-6BDD2B3A9B08}" type="presOf" srcId="{7F9916A5-6AF6-4628-888B-8365D802D245}" destId="{794D5DE0-8109-4720-848A-8C4A605483AE}" srcOrd="0" destOrd="0" presId="urn:microsoft.com/office/officeart/2018/2/layout/IconCircleList"/>
    <dgm:cxn modelId="{F887A47D-57DA-4F26-B506-A0892B7EB713}" type="presOf" srcId="{3AEAFCC3-7D09-4FE9-BE9A-3266EE841CCD}" destId="{9EC0B70F-38EE-4F93-B751-13F8E064D805}" srcOrd="0" destOrd="0" presId="urn:microsoft.com/office/officeart/2018/2/layout/IconCircleList"/>
    <dgm:cxn modelId="{533F86B7-BCCE-48A0-A8B0-5CC91E95DD94}" type="presOf" srcId="{6ED8F920-C8A9-443D-A59A-D3FA46062835}" destId="{75481393-DEFB-4790-BEF2-9C9D34222D15}" srcOrd="0" destOrd="0" presId="urn:microsoft.com/office/officeart/2018/2/layout/IconCircleList"/>
    <dgm:cxn modelId="{68830ECB-EA5F-43BA-A587-1383811DFED7}" type="presOf" srcId="{97513CF1-D513-4870-9115-694C6F6106AB}" destId="{B46EE642-DC93-4B14-9805-4BAF49F22931}" srcOrd="0" destOrd="0" presId="urn:microsoft.com/office/officeart/2018/2/layout/IconCircleList"/>
    <dgm:cxn modelId="{0798DAD0-BE98-4262-8E98-EEC8335AF840}" type="presOf" srcId="{6CD39AF7-0EFB-4A9F-B843-1AAACC58C5FC}" destId="{584F0645-F892-4705-89E6-C04A7992816A}" srcOrd="0" destOrd="0" presId="urn:microsoft.com/office/officeart/2018/2/layout/IconCircleList"/>
    <dgm:cxn modelId="{8EA8C3E2-F1D9-4184-9C0A-3790899A469E}" type="presOf" srcId="{936030BD-F34C-4F6C-8B96-FC03EB835067}" destId="{025949F2-DBED-4088-A738-6DE1446686A6}" srcOrd="0" destOrd="0" presId="urn:microsoft.com/office/officeart/2018/2/layout/IconCircleList"/>
    <dgm:cxn modelId="{55268EF4-07E6-4303-BB3B-571E3FD10302}" type="presOf" srcId="{57E792A9-A86B-46DC-81A3-DFE8574B8B61}" destId="{F7F71070-CE3B-4AB9-8E45-EA7272B783BD}" srcOrd="0" destOrd="0" presId="urn:microsoft.com/office/officeart/2018/2/layout/IconCircleList"/>
    <dgm:cxn modelId="{DD73C9EC-E832-48CF-B6AC-B77561C95EE0}" type="presParOf" srcId="{025949F2-DBED-4088-A738-6DE1446686A6}" destId="{ECA9E45B-8994-4962-BAD4-5ABC7469CC7A}" srcOrd="0" destOrd="0" presId="urn:microsoft.com/office/officeart/2018/2/layout/IconCircleList"/>
    <dgm:cxn modelId="{F5922298-9A35-4918-B665-BC33E1CFE31E}" type="presParOf" srcId="{ECA9E45B-8994-4962-BAD4-5ABC7469CC7A}" destId="{B1D5950A-EF57-42AF-874A-9E57F4ED6A3E}" srcOrd="0" destOrd="0" presId="urn:microsoft.com/office/officeart/2018/2/layout/IconCircleList"/>
    <dgm:cxn modelId="{F2339E42-1381-49EA-B6B3-4E0787EF6A5A}" type="presParOf" srcId="{B1D5950A-EF57-42AF-874A-9E57F4ED6A3E}" destId="{6CDE1974-44A1-4732-828C-7E6F1231400A}" srcOrd="0" destOrd="0" presId="urn:microsoft.com/office/officeart/2018/2/layout/IconCircleList"/>
    <dgm:cxn modelId="{D67BEC84-3C33-4D59-9721-D94EC227979D}" type="presParOf" srcId="{B1D5950A-EF57-42AF-874A-9E57F4ED6A3E}" destId="{0EA0CAC6-480B-4426-A07D-5D4DAE966A30}" srcOrd="1" destOrd="0" presId="urn:microsoft.com/office/officeart/2018/2/layout/IconCircleList"/>
    <dgm:cxn modelId="{B8D66A6A-7C1C-4ADF-9CD2-DB911E7CCAD5}" type="presParOf" srcId="{B1D5950A-EF57-42AF-874A-9E57F4ED6A3E}" destId="{34BD1EB5-085C-4C45-AF28-13B679BB8184}" srcOrd="2" destOrd="0" presId="urn:microsoft.com/office/officeart/2018/2/layout/IconCircleList"/>
    <dgm:cxn modelId="{691B8A78-3CCE-4CF7-8E3C-D0986F88037F}" type="presParOf" srcId="{B1D5950A-EF57-42AF-874A-9E57F4ED6A3E}" destId="{C5FCBC18-4404-4E60-B42D-991C1429BE59}" srcOrd="3" destOrd="0" presId="urn:microsoft.com/office/officeart/2018/2/layout/IconCircleList"/>
    <dgm:cxn modelId="{C15102EF-9FC9-40B3-88DC-E42D44C9DA6D}" type="presParOf" srcId="{ECA9E45B-8994-4962-BAD4-5ABC7469CC7A}" destId="{F2759F45-27D7-4670-8AA0-23DB668192B1}" srcOrd="1" destOrd="0" presId="urn:microsoft.com/office/officeart/2018/2/layout/IconCircleList"/>
    <dgm:cxn modelId="{7B90BADB-DFC8-4212-9E94-BA1F2334131E}" type="presParOf" srcId="{ECA9E45B-8994-4962-BAD4-5ABC7469CC7A}" destId="{839A6567-25D1-4ADF-8158-F39D0E48284E}" srcOrd="2" destOrd="0" presId="urn:microsoft.com/office/officeart/2018/2/layout/IconCircleList"/>
    <dgm:cxn modelId="{8C563276-4C1B-472B-9D18-BBCE256773EF}" type="presParOf" srcId="{839A6567-25D1-4ADF-8158-F39D0E48284E}" destId="{EF119419-C1B2-4454-97F5-DDD102357D55}" srcOrd="0" destOrd="0" presId="urn:microsoft.com/office/officeart/2018/2/layout/IconCircleList"/>
    <dgm:cxn modelId="{5117A33D-792C-4140-B8FB-DEE655469725}" type="presParOf" srcId="{839A6567-25D1-4ADF-8158-F39D0E48284E}" destId="{BA9D4823-2482-4A09-AF9B-A30A70BE3BB6}" srcOrd="1" destOrd="0" presId="urn:microsoft.com/office/officeart/2018/2/layout/IconCircleList"/>
    <dgm:cxn modelId="{6473FD4C-98E3-48D9-A9E5-EE2F648F336D}" type="presParOf" srcId="{839A6567-25D1-4ADF-8158-F39D0E48284E}" destId="{6FD349F5-77B8-48AE-A997-E1EBD7090ADE}" srcOrd="2" destOrd="0" presId="urn:microsoft.com/office/officeart/2018/2/layout/IconCircleList"/>
    <dgm:cxn modelId="{88700866-78A6-4684-A5E6-6C384C099289}" type="presParOf" srcId="{839A6567-25D1-4ADF-8158-F39D0E48284E}" destId="{42D03BD9-021E-481B-B76C-AFDE8361ED71}" srcOrd="3" destOrd="0" presId="urn:microsoft.com/office/officeart/2018/2/layout/IconCircleList"/>
    <dgm:cxn modelId="{35F7EA79-3E74-420E-A823-B602F6FAF456}" type="presParOf" srcId="{ECA9E45B-8994-4962-BAD4-5ABC7469CC7A}" destId="{75481393-DEFB-4790-BEF2-9C9D34222D15}" srcOrd="3" destOrd="0" presId="urn:microsoft.com/office/officeart/2018/2/layout/IconCircleList"/>
    <dgm:cxn modelId="{F7C247D3-2A29-44AB-9465-E9FD7BF5B6D7}" type="presParOf" srcId="{ECA9E45B-8994-4962-BAD4-5ABC7469CC7A}" destId="{C4ECE99A-5148-4FE5-8E22-F9A58AB702A0}" srcOrd="4" destOrd="0" presId="urn:microsoft.com/office/officeart/2018/2/layout/IconCircleList"/>
    <dgm:cxn modelId="{76A8483E-532D-464A-8BAF-5F8E9055A0E7}" type="presParOf" srcId="{C4ECE99A-5148-4FE5-8E22-F9A58AB702A0}" destId="{59D6C8A3-0CDE-4AFD-940D-BA2EF6109F6A}" srcOrd="0" destOrd="0" presId="urn:microsoft.com/office/officeart/2018/2/layout/IconCircleList"/>
    <dgm:cxn modelId="{36F5C55E-C457-46FE-94AB-E4E56F587A99}" type="presParOf" srcId="{C4ECE99A-5148-4FE5-8E22-F9A58AB702A0}" destId="{CD4286E9-256A-4BE2-AE70-EB29A8E48719}" srcOrd="1" destOrd="0" presId="urn:microsoft.com/office/officeart/2018/2/layout/IconCircleList"/>
    <dgm:cxn modelId="{863B2387-99FD-42EB-BA2F-2B132CA950D5}" type="presParOf" srcId="{C4ECE99A-5148-4FE5-8E22-F9A58AB702A0}" destId="{72A8F131-316D-45B5-89BF-1485A7097C35}" srcOrd="2" destOrd="0" presId="urn:microsoft.com/office/officeart/2018/2/layout/IconCircleList"/>
    <dgm:cxn modelId="{11EDEF4D-D49C-4F09-A5BE-684DE1323796}" type="presParOf" srcId="{C4ECE99A-5148-4FE5-8E22-F9A58AB702A0}" destId="{7E75F606-3AD2-4904-9036-A64B022DD816}" srcOrd="3" destOrd="0" presId="urn:microsoft.com/office/officeart/2018/2/layout/IconCircleList"/>
    <dgm:cxn modelId="{7894327E-BC86-477A-88BA-5566440548F8}" type="presParOf" srcId="{ECA9E45B-8994-4962-BAD4-5ABC7469CC7A}" destId="{794D5DE0-8109-4720-848A-8C4A605483AE}" srcOrd="5" destOrd="0" presId="urn:microsoft.com/office/officeart/2018/2/layout/IconCircleList"/>
    <dgm:cxn modelId="{B0CA6D28-3B44-4E9E-BCDE-962BC67A7DBE}" type="presParOf" srcId="{ECA9E45B-8994-4962-BAD4-5ABC7469CC7A}" destId="{C37B3B07-A5C4-4012-9C56-740D80C271DB}" srcOrd="6" destOrd="0" presId="urn:microsoft.com/office/officeart/2018/2/layout/IconCircleList"/>
    <dgm:cxn modelId="{E3E7323C-109E-449F-A287-5829B955C180}" type="presParOf" srcId="{C37B3B07-A5C4-4012-9C56-740D80C271DB}" destId="{537024FE-3815-4D4D-86FE-3F698EE4DC8A}" srcOrd="0" destOrd="0" presId="urn:microsoft.com/office/officeart/2018/2/layout/IconCircleList"/>
    <dgm:cxn modelId="{6E48A870-EB6D-4D23-8327-724DC30B28D9}" type="presParOf" srcId="{C37B3B07-A5C4-4012-9C56-740D80C271DB}" destId="{936DE75B-5523-4EEC-B50A-46683DBFA960}" srcOrd="1" destOrd="0" presId="urn:microsoft.com/office/officeart/2018/2/layout/IconCircleList"/>
    <dgm:cxn modelId="{BCF0974B-D204-40B0-906F-19BA8D8F81C0}" type="presParOf" srcId="{C37B3B07-A5C4-4012-9C56-740D80C271DB}" destId="{37AD608F-1281-4E95-93F0-D78892FE6564}" srcOrd="2" destOrd="0" presId="urn:microsoft.com/office/officeart/2018/2/layout/IconCircleList"/>
    <dgm:cxn modelId="{26437882-F985-473C-A576-7E9AEEB8E2D8}" type="presParOf" srcId="{C37B3B07-A5C4-4012-9C56-740D80C271DB}" destId="{584F0645-F892-4705-89E6-C04A7992816A}" srcOrd="3" destOrd="0" presId="urn:microsoft.com/office/officeart/2018/2/layout/IconCircleList"/>
    <dgm:cxn modelId="{BF90A571-0600-45FE-B681-D303629B052A}" type="presParOf" srcId="{ECA9E45B-8994-4962-BAD4-5ABC7469CC7A}" destId="{F7F71070-CE3B-4AB9-8E45-EA7272B783BD}" srcOrd="7" destOrd="0" presId="urn:microsoft.com/office/officeart/2018/2/layout/IconCircleList"/>
    <dgm:cxn modelId="{ADA2B060-6688-4A67-AFF6-0569A576C8F8}" type="presParOf" srcId="{ECA9E45B-8994-4962-BAD4-5ABC7469CC7A}" destId="{F784C3F1-3283-4B33-80F6-6B95E0BFF55C}" srcOrd="8" destOrd="0" presId="urn:microsoft.com/office/officeart/2018/2/layout/IconCircleList"/>
    <dgm:cxn modelId="{E1CA789F-C2F5-46A3-AE3C-EAA86B53ED8A}" type="presParOf" srcId="{F784C3F1-3283-4B33-80F6-6B95E0BFF55C}" destId="{15DBC224-2D67-4C0F-86DA-161325D228A7}" srcOrd="0" destOrd="0" presId="urn:microsoft.com/office/officeart/2018/2/layout/IconCircleList"/>
    <dgm:cxn modelId="{40750688-519B-4F35-8CCD-27A2D9025851}" type="presParOf" srcId="{F784C3F1-3283-4B33-80F6-6B95E0BFF55C}" destId="{11B63112-ED80-4A49-BD7B-46E32780BDF1}" srcOrd="1" destOrd="0" presId="urn:microsoft.com/office/officeart/2018/2/layout/IconCircleList"/>
    <dgm:cxn modelId="{9736EA32-C9DA-44A7-B5B3-AA3F3F4C1724}" type="presParOf" srcId="{F784C3F1-3283-4B33-80F6-6B95E0BFF55C}" destId="{E89FD195-EB16-4F10-A16E-8318F513BD01}" srcOrd="2" destOrd="0" presId="urn:microsoft.com/office/officeart/2018/2/layout/IconCircleList"/>
    <dgm:cxn modelId="{A5CD4362-E7F4-48DE-90BE-5320BAAEE1F8}" type="presParOf" srcId="{F784C3F1-3283-4B33-80F6-6B95E0BFF55C}" destId="{16C60178-8F5A-481F-B08D-5E94F848B893}" srcOrd="3" destOrd="0" presId="urn:microsoft.com/office/officeart/2018/2/layout/IconCircleList"/>
    <dgm:cxn modelId="{17D47C51-55F8-4C21-925E-E1E7B40540C0}" type="presParOf" srcId="{ECA9E45B-8994-4962-BAD4-5ABC7469CC7A}" destId="{B46EE642-DC93-4B14-9805-4BAF49F22931}" srcOrd="9" destOrd="0" presId="urn:microsoft.com/office/officeart/2018/2/layout/IconCircleList"/>
    <dgm:cxn modelId="{3DB79E95-CAB6-4FB8-8A4F-DDE6D08F8F37}" type="presParOf" srcId="{ECA9E45B-8994-4962-BAD4-5ABC7469CC7A}" destId="{BB0C2A60-AC22-4209-94B5-B76ADAB14205}" srcOrd="10" destOrd="0" presId="urn:microsoft.com/office/officeart/2018/2/layout/IconCircleList"/>
    <dgm:cxn modelId="{6DB8366E-BB74-4751-B5E6-26502ED10C83}" type="presParOf" srcId="{BB0C2A60-AC22-4209-94B5-B76ADAB14205}" destId="{3962203C-AEEF-4007-9429-D085D30E8B72}" srcOrd="0" destOrd="0" presId="urn:microsoft.com/office/officeart/2018/2/layout/IconCircleList"/>
    <dgm:cxn modelId="{84A0374E-70D6-4A2F-85D7-00E635546247}" type="presParOf" srcId="{BB0C2A60-AC22-4209-94B5-B76ADAB14205}" destId="{A49F9E69-7A49-4D1B-BBB3-C0A979F85CF9}" srcOrd="1" destOrd="0" presId="urn:microsoft.com/office/officeart/2018/2/layout/IconCircleList"/>
    <dgm:cxn modelId="{53B6F14F-0A3B-48C7-864B-84FB333A47EA}" type="presParOf" srcId="{BB0C2A60-AC22-4209-94B5-B76ADAB14205}" destId="{2CEA6DCD-188A-48C9-97F9-87F95CF8DBDF}" srcOrd="2" destOrd="0" presId="urn:microsoft.com/office/officeart/2018/2/layout/IconCircleList"/>
    <dgm:cxn modelId="{52768778-79FB-498E-8814-660C16CF77BA}" type="presParOf" srcId="{BB0C2A60-AC22-4209-94B5-B76ADAB14205}" destId="{9EC0B70F-38EE-4F93-B751-13F8E064D805}"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E1974-44A1-4732-828C-7E6F1231400A}">
      <dsp:nvSpPr>
        <dsp:cNvPr id="0" name=""/>
        <dsp:cNvSpPr/>
      </dsp:nvSpPr>
      <dsp:spPr>
        <a:xfrm>
          <a:off x="859871" y="63803"/>
          <a:ext cx="1075353" cy="10753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A0CAC6-480B-4426-A07D-5D4DAE966A30}">
      <dsp:nvSpPr>
        <dsp:cNvPr id="0" name=""/>
        <dsp:cNvSpPr/>
      </dsp:nvSpPr>
      <dsp:spPr>
        <a:xfrm>
          <a:off x="1085695" y="289628"/>
          <a:ext cx="623704" cy="6237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FCBC18-4404-4E60-B42D-991C1429BE59}">
      <dsp:nvSpPr>
        <dsp:cNvPr id="0" name=""/>
        <dsp:cNvSpPr/>
      </dsp:nvSpPr>
      <dsp:spPr>
        <a:xfrm>
          <a:off x="2165657" y="63803"/>
          <a:ext cx="2534760" cy="107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i="0" kern="1200" baseline="0" dirty="0"/>
            <a:t>Change the project description to match the syllabus. </a:t>
          </a:r>
          <a:endParaRPr lang="en-US" sz="1700" kern="1200" dirty="0"/>
        </a:p>
      </dsp:txBody>
      <dsp:txXfrm>
        <a:off x="2165657" y="63803"/>
        <a:ext cx="2534760" cy="1075353"/>
      </dsp:txXfrm>
    </dsp:sp>
    <dsp:sp modelId="{EF119419-C1B2-4454-97F5-DDD102357D55}">
      <dsp:nvSpPr>
        <dsp:cNvPr id="0" name=""/>
        <dsp:cNvSpPr/>
      </dsp:nvSpPr>
      <dsp:spPr>
        <a:xfrm>
          <a:off x="5142081" y="63803"/>
          <a:ext cx="1075353" cy="10753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9D4823-2482-4A09-AF9B-A30A70BE3BB6}">
      <dsp:nvSpPr>
        <dsp:cNvPr id="0" name=""/>
        <dsp:cNvSpPr/>
      </dsp:nvSpPr>
      <dsp:spPr>
        <a:xfrm>
          <a:off x="5367905" y="289628"/>
          <a:ext cx="623704" cy="6237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D03BD9-021E-481B-B76C-AFDE8361ED71}">
      <dsp:nvSpPr>
        <dsp:cNvPr id="0" name=""/>
        <dsp:cNvSpPr/>
      </dsp:nvSpPr>
      <dsp:spPr>
        <a:xfrm>
          <a:off x="6447867" y="63803"/>
          <a:ext cx="2534760" cy="107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i="0" kern="1200" baseline="0"/>
            <a:t>The PowerPoint presentation must also include a link to GitHub.</a:t>
          </a:r>
          <a:br>
            <a:rPr lang="en-US" sz="1700" i="0" kern="1200" baseline="0"/>
          </a:br>
          <a:endParaRPr lang="en-US" sz="1700" kern="1200"/>
        </a:p>
      </dsp:txBody>
      <dsp:txXfrm>
        <a:off x="6447867" y="63803"/>
        <a:ext cx="2534760" cy="1075353"/>
      </dsp:txXfrm>
    </dsp:sp>
    <dsp:sp modelId="{59D6C8A3-0CDE-4AFD-940D-BA2EF6109F6A}">
      <dsp:nvSpPr>
        <dsp:cNvPr id="0" name=""/>
        <dsp:cNvSpPr/>
      </dsp:nvSpPr>
      <dsp:spPr>
        <a:xfrm>
          <a:off x="859871" y="2002980"/>
          <a:ext cx="1075353" cy="10753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4286E9-256A-4BE2-AE70-EB29A8E48719}">
      <dsp:nvSpPr>
        <dsp:cNvPr id="0" name=""/>
        <dsp:cNvSpPr/>
      </dsp:nvSpPr>
      <dsp:spPr>
        <a:xfrm>
          <a:off x="1085695" y="2228804"/>
          <a:ext cx="623704" cy="6237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75F606-3AD2-4904-9036-A64B022DD816}">
      <dsp:nvSpPr>
        <dsp:cNvPr id="0" name=""/>
        <dsp:cNvSpPr/>
      </dsp:nvSpPr>
      <dsp:spPr>
        <a:xfrm>
          <a:off x="2165657" y="2002980"/>
          <a:ext cx="2534760" cy="107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i="0" kern="1200" baseline="0"/>
            <a:t>Adjust the sprint schedule per the syllabus.</a:t>
          </a:r>
          <a:br>
            <a:rPr lang="en-US" sz="1700" i="0" kern="1200" baseline="0"/>
          </a:br>
          <a:endParaRPr lang="en-US" sz="1700" kern="1200"/>
        </a:p>
      </dsp:txBody>
      <dsp:txXfrm>
        <a:off x="2165657" y="2002980"/>
        <a:ext cx="2534760" cy="1075353"/>
      </dsp:txXfrm>
    </dsp:sp>
    <dsp:sp modelId="{537024FE-3815-4D4D-86FE-3F698EE4DC8A}">
      <dsp:nvSpPr>
        <dsp:cNvPr id="0" name=""/>
        <dsp:cNvSpPr/>
      </dsp:nvSpPr>
      <dsp:spPr>
        <a:xfrm>
          <a:off x="5142081" y="2002980"/>
          <a:ext cx="1075353" cy="10753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6DE75B-5523-4EEC-B50A-46683DBFA960}">
      <dsp:nvSpPr>
        <dsp:cNvPr id="0" name=""/>
        <dsp:cNvSpPr/>
      </dsp:nvSpPr>
      <dsp:spPr>
        <a:xfrm>
          <a:off x="5367905" y="2228804"/>
          <a:ext cx="623704" cy="6237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4F0645-F892-4705-89E6-C04A7992816A}">
      <dsp:nvSpPr>
        <dsp:cNvPr id="0" name=""/>
        <dsp:cNvSpPr/>
      </dsp:nvSpPr>
      <dsp:spPr>
        <a:xfrm>
          <a:off x="6447867" y="2002980"/>
          <a:ext cx="2534760" cy="107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i="0" kern="1200" baseline="0" dirty="0"/>
            <a:t>Don't be late to sprint 1 like sprint 0; be on time. </a:t>
          </a:r>
          <a:br>
            <a:rPr lang="en-US" sz="1700" i="0" kern="1200" baseline="0" dirty="0"/>
          </a:br>
          <a:endParaRPr lang="en-US" sz="1700" kern="1200" dirty="0"/>
        </a:p>
      </dsp:txBody>
      <dsp:txXfrm>
        <a:off x="6447867" y="2002980"/>
        <a:ext cx="2534760" cy="1075353"/>
      </dsp:txXfrm>
    </dsp:sp>
    <dsp:sp modelId="{15DBC224-2D67-4C0F-86DA-161325D228A7}">
      <dsp:nvSpPr>
        <dsp:cNvPr id="0" name=""/>
        <dsp:cNvSpPr/>
      </dsp:nvSpPr>
      <dsp:spPr>
        <a:xfrm>
          <a:off x="859871" y="3942156"/>
          <a:ext cx="1075353" cy="10753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B63112-ED80-4A49-BD7B-46E32780BDF1}">
      <dsp:nvSpPr>
        <dsp:cNvPr id="0" name=""/>
        <dsp:cNvSpPr/>
      </dsp:nvSpPr>
      <dsp:spPr>
        <a:xfrm>
          <a:off x="1085695" y="4167981"/>
          <a:ext cx="623704" cy="62370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60178-8F5A-481F-B08D-5E94F848B893}">
      <dsp:nvSpPr>
        <dsp:cNvPr id="0" name=""/>
        <dsp:cNvSpPr/>
      </dsp:nvSpPr>
      <dsp:spPr>
        <a:xfrm>
          <a:off x="2165657" y="3942156"/>
          <a:ext cx="2534760" cy="107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i="0" kern="1200" baseline="0" dirty="0"/>
            <a:t>Change the  personas as per the syllabus.</a:t>
          </a:r>
          <a:br>
            <a:rPr lang="en-US" sz="1700" i="0" kern="1200" baseline="0" dirty="0"/>
          </a:br>
          <a:endParaRPr lang="en-US" sz="1700" kern="1200" dirty="0"/>
        </a:p>
      </dsp:txBody>
      <dsp:txXfrm>
        <a:off x="2165657" y="3942156"/>
        <a:ext cx="2534760" cy="1075353"/>
      </dsp:txXfrm>
    </dsp:sp>
    <dsp:sp modelId="{3962203C-AEEF-4007-9429-D085D30E8B72}">
      <dsp:nvSpPr>
        <dsp:cNvPr id="0" name=""/>
        <dsp:cNvSpPr/>
      </dsp:nvSpPr>
      <dsp:spPr>
        <a:xfrm>
          <a:off x="5142081" y="3942156"/>
          <a:ext cx="1075353" cy="10753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9F9E69-7A49-4D1B-BBB3-C0A979F85CF9}">
      <dsp:nvSpPr>
        <dsp:cNvPr id="0" name=""/>
        <dsp:cNvSpPr/>
      </dsp:nvSpPr>
      <dsp:spPr>
        <a:xfrm>
          <a:off x="5367905" y="4167981"/>
          <a:ext cx="623704" cy="62370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C0B70F-38EE-4F93-B751-13F8E064D805}">
      <dsp:nvSpPr>
        <dsp:cNvPr id="0" name=""/>
        <dsp:cNvSpPr/>
      </dsp:nvSpPr>
      <dsp:spPr>
        <a:xfrm>
          <a:off x="6447867" y="3942156"/>
          <a:ext cx="2534760" cy="107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i="0" kern="1200" baseline="0"/>
            <a:t>Change tools and technologies as needed.</a:t>
          </a:r>
          <a:endParaRPr lang="en-US" sz="1700" kern="1200"/>
        </a:p>
      </dsp:txBody>
      <dsp:txXfrm>
        <a:off x="6447867" y="3942156"/>
        <a:ext cx="2534760" cy="107535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2EA024-6240-4F07-BA85-4EF926D44042}" type="datetimeFigureOut">
              <a:rPr lang="en-US" smtClean="0"/>
              <a:t>10/24/2024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3A3EFF-B32B-44A1-AAE0-0CDC93DBCF1D}" type="slidenum">
              <a:rPr lang="en-US" smtClean="0"/>
              <a:t>‹#›</a:t>
            </a:fld>
            <a:endParaRPr lang="en-US"/>
          </a:p>
        </p:txBody>
      </p:sp>
    </p:spTree>
    <p:extLst>
      <p:ext uri="{BB962C8B-B14F-4D97-AF65-F5344CB8AC3E}">
        <p14:creationId xmlns:p14="http://schemas.microsoft.com/office/powerpoint/2010/main" val="3814703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3A3EFF-B32B-44A1-AAE0-0CDC93DBCF1D}" type="slidenum">
              <a:rPr lang="en-US" smtClean="0"/>
              <a:t>19</a:t>
            </a:fld>
            <a:endParaRPr lang="en-US"/>
          </a:p>
        </p:txBody>
      </p:sp>
    </p:spTree>
    <p:extLst>
      <p:ext uri="{BB962C8B-B14F-4D97-AF65-F5344CB8AC3E}">
        <p14:creationId xmlns:p14="http://schemas.microsoft.com/office/powerpoint/2010/main" val="4090624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9533-1493-C182-9F34-457E03DEC0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A5B675-8268-860F-8E53-0505916DE5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9D5B65-50BF-E8AB-BC99-96D8353765D8}"/>
              </a:ext>
            </a:extLst>
          </p:cNvPr>
          <p:cNvSpPr>
            <a:spLocks noGrp="1"/>
          </p:cNvSpPr>
          <p:nvPr>
            <p:ph type="dt" sz="half" idx="10"/>
          </p:nvPr>
        </p:nvSpPr>
        <p:spPr/>
        <p:txBody>
          <a:bodyPr/>
          <a:lstStyle/>
          <a:p>
            <a:fld id="{DB771BCD-2028-4FFB-9B2D-81E644095C38}" type="datetimeFigureOut">
              <a:rPr lang="en-US" smtClean="0"/>
              <a:t>10/24/2024</a:t>
            </a:fld>
            <a:endParaRPr lang="en-US"/>
          </a:p>
        </p:txBody>
      </p:sp>
      <p:sp>
        <p:nvSpPr>
          <p:cNvPr id="5" name="Footer Placeholder 4">
            <a:extLst>
              <a:ext uri="{FF2B5EF4-FFF2-40B4-BE49-F238E27FC236}">
                <a16:creationId xmlns:a16="http://schemas.microsoft.com/office/drawing/2014/main" id="{960E5F6A-B451-ECEA-F4C8-D13FCD189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521E68-4131-321D-8614-00A0FC213ED1}"/>
              </a:ext>
            </a:extLst>
          </p:cNvPr>
          <p:cNvSpPr>
            <a:spLocks noGrp="1"/>
          </p:cNvSpPr>
          <p:nvPr>
            <p:ph type="sldNum" sz="quarter" idx="12"/>
          </p:nvPr>
        </p:nvSpPr>
        <p:spPr/>
        <p:txBody>
          <a:bodyPr/>
          <a:lstStyle/>
          <a:p>
            <a:fld id="{CCF67007-B531-458D-B622-8B7769BFB968}" type="slidenum">
              <a:rPr lang="en-US" smtClean="0"/>
              <a:t>‹#›</a:t>
            </a:fld>
            <a:endParaRPr lang="en-US"/>
          </a:p>
        </p:txBody>
      </p:sp>
    </p:spTree>
    <p:extLst>
      <p:ext uri="{BB962C8B-B14F-4D97-AF65-F5344CB8AC3E}">
        <p14:creationId xmlns:p14="http://schemas.microsoft.com/office/powerpoint/2010/main" val="2357718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88D7-D5C1-9878-6A66-87C35DA6E3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5D4A7C-4802-23B9-BAA7-8E53701224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000CE1-164C-8A48-6CA0-E8C6FCC17536}"/>
              </a:ext>
            </a:extLst>
          </p:cNvPr>
          <p:cNvSpPr>
            <a:spLocks noGrp="1"/>
          </p:cNvSpPr>
          <p:nvPr>
            <p:ph type="dt" sz="half" idx="10"/>
          </p:nvPr>
        </p:nvSpPr>
        <p:spPr/>
        <p:txBody>
          <a:bodyPr/>
          <a:lstStyle/>
          <a:p>
            <a:fld id="{DB771BCD-2028-4FFB-9B2D-81E644095C38}" type="datetimeFigureOut">
              <a:rPr lang="en-US" smtClean="0"/>
              <a:t>10/24/2024</a:t>
            </a:fld>
            <a:endParaRPr lang="en-US"/>
          </a:p>
        </p:txBody>
      </p:sp>
      <p:sp>
        <p:nvSpPr>
          <p:cNvPr id="5" name="Footer Placeholder 4">
            <a:extLst>
              <a:ext uri="{FF2B5EF4-FFF2-40B4-BE49-F238E27FC236}">
                <a16:creationId xmlns:a16="http://schemas.microsoft.com/office/drawing/2014/main" id="{FE9ED95D-9089-CA3A-4F0F-151825ACCF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85F0A-D998-8CC9-86F4-DBE8B854B471}"/>
              </a:ext>
            </a:extLst>
          </p:cNvPr>
          <p:cNvSpPr>
            <a:spLocks noGrp="1"/>
          </p:cNvSpPr>
          <p:nvPr>
            <p:ph type="sldNum" sz="quarter" idx="12"/>
          </p:nvPr>
        </p:nvSpPr>
        <p:spPr/>
        <p:txBody>
          <a:bodyPr/>
          <a:lstStyle/>
          <a:p>
            <a:fld id="{CCF67007-B531-458D-B622-8B7769BFB968}" type="slidenum">
              <a:rPr lang="en-US" smtClean="0"/>
              <a:t>‹#›</a:t>
            </a:fld>
            <a:endParaRPr lang="en-US"/>
          </a:p>
        </p:txBody>
      </p:sp>
    </p:spTree>
    <p:extLst>
      <p:ext uri="{BB962C8B-B14F-4D97-AF65-F5344CB8AC3E}">
        <p14:creationId xmlns:p14="http://schemas.microsoft.com/office/powerpoint/2010/main" val="306246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E6C63C-9D8E-B44D-9692-4F0833ABFC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AFD75C-6B1F-014F-7632-D2E38ADF0D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D2FD60-6DF4-4FCD-B590-347F428C7377}"/>
              </a:ext>
            </a:extLst>
          </p:cNvPr>
          <p:cNvSpPr>
            <a:spLocks noGrp="1"/>
          </p:cNvSpPr>
          <p:nvPr>
            <p:ph type="dt" sz="half" idx="10"/>
          </p:nvPr>
        </p:nvSpPr>
        <p:spPr/>
        <p:txBody>
          <a:bodyPr/>
          <a:lstStyle/>
          <a:p>
            <a:fld id="{DB771BCD-2028-4FFB-9B2D-81E644095C38}" type="datetimeFigureOut">
              <a:rPr lang="en-US" smtClean="0"/>
              <a:t>10/24/2024</a:t>
            </a:fld>
            <a:endParaRPr lang="en-US"/>
          </a:p>
        </p:txBody>
      </p:sp>
      <p:sp>
        <p:nvSpPr>
          <p:cNvPr id="5" name="Footer Placeholder 4">
            <a:extLst>
              <a:ext uri="{FF2B5EF4-FFF2-40B4-BE49-F238E27FC236}">
                <a16:creationId xmlns:a16="http://schemas.microsoft.com/office/drawing/2014/main" id="{637ED476-E7EF-8893-27E5-F7977940B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29AEFB-0960-A5CB-3316-88D007DFFA95}"/>
              </a:ext>
            </a:extLst>
          </p:cNvPr>
          <p:cNvSpPr>
            <a:spLocks noGrp="1"/>
          </p:cNvSpPr>
          <p:nvPr>
            <p:ph type="sldNum" sz="quarter" idx="12"/>
          </p:nvPr>
        </p:nvSpPr>
        <p:spPr/>
        <p:txBody>
          <a:bodyPr/>
          <a:lstStyle/>
          <a:p>
            <a:fld id="{CCF67007-B531-458D-B622-8B7769BFB968}" type="slidenum">
              <a:rPr lang="en-US" smtClean="0"/>
              <a:t>‹#›</a:t>
            </a:fld>
            <a:endParaRPr lang="en-US"/>
          </a:p>
        </p:txBody>
      </p:sp>
    </p:spTree>
    <p:extLst>
      <p:ext uri="{BB962C8B-B14F-4D97-AF65-F5344CB8AC3E}">
        <p14:creationId xmlns:p14="http://schemas.microsoft.com/office/powerpoint/2010/main" val="38010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C6F80-FF85-5687-768C-B18684A63C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A601FD-444B-5087-B29A-6EF856E0B9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B560C-8223-0E33-3E5C-E012B6C09256}"/>
              </a:ext>
            </a:extLst>
          </p:cNvPr>
          <p:cNvSpPr>
            <a:spLocks noGrp="1"/>
          </p:cNvSpPr>
          <p:nvPr>
            <p:ph type="dt" sz="half" idx="10"/>
          </p:nvPr>
        </p:nvSpPr>
        <p:spPr/>
        <p:txBody>
          <a:bodyPr/>
          <a:lstStyle/>
          <a:p>
            <a:fld id="{DB771BCD-2028-4FFB-9B2D-81E644095C38}" type="datetimeFigureOut">
              <a:rPr lang="en-US" smtClean="0"/>
              <a:t>10/24/2024</a:t>
            </a:fld>
            <a:endParaRPr lang="en-US"/>
          </a:p>
        </p:txBody>
      </p:sp>
      <p:sp>
        <p:nvSpPr>
          <p:cNvPr id="5" name="Footer Placeholder 4">
            <a:extLst>
              <a:ext uri="{FF2B5EF4-FFF2-40B4-BE49-F238E27FC236}">
                <a16:creationId xmlns:a16="http://schemas.microsoft.com/office/drawing/2014/main" id="{B334B7FB-78FA-429B-F45E-B06BF05638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70160-E892-53E1-DA8F-D08D539F7E23}"/>
              </a:ext>
            </a:extLst>
          </p:cNvPr>
          <p:cNvSpPr>
            <a:spLocks noGrp="1"/>
          </p:cNvSpPr>
          <p:nvPr>
            <p:ph type="sldNum" sz="quarter" idx="12"/>
          </p:nvPr>
        </p:nvSpPr>
        <p:spPr/>
        <p:txBody>
          <a:bodyPr/>
          <a:lstStyle/>
          <a:p>
            <a:fld id="{CCF67007-B531-458D-B622-8B7769BFB968}" type="slidenum">
              <a:rPr lang="en-US" smtClean="0"/>
              <a:t>‹#›</a:t>
            </a:fld>
            <a:endParaRPr lang="en-US"/>
          </a:p>
        </p:txBody>
      </p:sp>
    </p:spTree>
    <p:extLst>
      <p:ext uri="{BB962C8B-B14F-4D97-AF65-F5344CB8AC3E}">
        <p14:creationId xmlns:p14="http://schemas.microsoft.com/office/powerpoint/2010/main" val="1830571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1C4FD-52A9-A64C-AAA9-F91461376D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E6EA3-8CCD-30D7-3E7F-CA8F5E54CEB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B06828-FDF7-8077-FC05-F953FB3B1ED3}"/>
              </a:ext>
            </a:extLst>
          </p:cNvPr>
          <p:cNvSpPr>
            <a:spLocks noGrp="1"/>
          </p:cNvSpPr>
          <p:nvPr>
            <p:ph type="dt" sz="half" idx="10"/>
          </p:nvPr>
        </p:nvSpPr>
        <p:spPr/>
        <p:txBody>
          <a:bodyPr/>
          <a:lstStyle/>
          <a:p>
            <a:fld id="{DB771BCD-2028-4FFB-9B2D-81E644095C38}" type="datetimeFigureOut">
              <a:rPr lang="en-US" smtClean="0"/>
              <a:t>10/24/2024</a:t>
            </a:fld>
            <a:endParaRPr lang="en-US"/>
          </a:p>
        </p:txBody>
      </p:sp>
      <p:sp>
        <p:nvSpPr>
          <p:cNvPr id="5" name="Footer Placeholder 4">
            <a:extLst>
              <a:ext uri="{FF2B5EF4-FFF2-40B4-BE49-F238E27FC236}">
                <a16:creationId xmlns:a16="http://schemas.microsoft.com/office/drawing/2014/main" id="{B3C11C72-C011-5669-C4C3-FAAFD2E8B4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4BB46D-7DA9-8932-D275-9C400572EEE9}"/>
              </a:ext>
            </a:extLst>
          </p:cNvPr>
          <p:cNvSpPr>
            <a:spLocks noGrp="1"/>
          </p:cNvSpPr>
          <p:nvPr>
            <p:ph type="sldNum" sz="quarter" idx="12"/>
          </p:nvPr>
        </p:nvSpPr>
        <p:spPr/>
        <p:txBody>
          <a:bodyPr/>
          <a:lstStyle/>
          <a:p>
            <a:fld id="{CCF67007-B531-458D-B622-8B7769BFB968}" type="slidenum">
              <a:rPr lang="en-US" smtClean="0"/>
              <a:t>‹#›</a:t>
            </a:fld>
            <a:endParaRPr lang="en-US"/>
          </a:p>
        </p:txBody>
      </p:sp>
    </p:spTree>
    <p:extLst>
      <p:ext uri="{BB962C8B-B14F-4D97-AF65-F5344CB8AC3E}">
        <p14:creationId xmlns:p14="http://schemas.microsoft.com/office/powerpoint/2010/main" val="3750849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6EDA-0AD5-3767-B5C7-256CB07CA5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C2584D-BBE6-1F91-F736-5685403085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2D59FC-60D8-34A1-F5D6-8AAA852450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ABF026-2D6B-87AC-AAC7-81D022CCDAB9}"/>
              </a:ext>
            </a:extLst>
          </p:cNvPr>
          <p:cNvSpPr>
            <a:spLocks noGrp="1"/>
          </p:cNvSpPr>
          <p:nvPr>
            <p:ph type="dt" sz="half" idx="10"/>
          </p:nvPr>
        </p:nvSpPr>
        <p:spPr/>
        <p:txBody>
          <a:bodyPr/>
          <a:lstStyle/>
          <a:p>
            <a:fld id="{DB771BCD-2028-4FFB-9B2D-81E644095C38}" type="datetimeFigureOut">
              <a:rPr lang="en-US" smtClean="0"/>
              <a:t>10/24/2024</a:t>
            </a:fld>
            <a:endParaRPr lang="en-US"/>
          </a:p>
        </p:txBody>
      </p:sp>
      <p:sp>
        <p:nvSpPr>
          <p:cNvPr id="6" name="Footer Placeholder 5">
            <a:extLst>
              <a:ext uri="{FF2B5EF4-FFF2-40B4-BE49-F238E27FC236}">
                <a16:creationId xmlns:a16="http://schemas.microsoft.com/office/drawing/2014/main" id="{9C6DF6D3-09BA-2412-1755-86A9381D75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7CBA10-A65A-AFD7-D80C-B00660DAEE11}"/>
              </a:ext>
            </a:extLst>
          </p:cNvPr>
          <p:cNvSpPr>
            <a:spLocks noGrp="1"/>
          </p:cNvSpPr>
          <p:nvPr>
            <p:ph type="sldNum" sz="quarter" idx="12"/>
          </p:nvPr>
        </p:nvSpPr>
        <p:spPr/>
        <p:txBody>
          <a:bodyPr/>
          <a:lstStyle/>
          <a:p>
            <a:fld id="{CCF67007-B531-458D-B622-8B7769BFB968}" type="slidenum">
              <a:rPr lang="en-US" smtClean="0"/>
              <a:t>‹#›</a:t>
            </a:fld>
            <a:endParaRPr lang="en-US"/>
          </a:p>
        </p:txBody>
      </p:sp>
    </p:spTree>
    <p:extLst>
      <p:ext uri="{BB962C8B-B14F-4D97-AF65-F5344CB8AC3E}">
        <p14:creationId xmlns:p14="http://schemas.microsoft.com/office/powerpoint/2010/main" val="298089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F35CC-D4C0-D786-3ED5-10D846925D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459B9F-7E9D-A8AC-9ACB-FCAA3E6057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F6477-89D0-F4AE-8795-A69A89EFD8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46DDFA-1E0D-407D-1487-0657A2CAFF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1B8430-628A-E254-0169-BDE60369CF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A09FE6-FC36-EC9E-0981-A0D7592EBD7C}"/>
              </a:ext>
            </a:extLst>
          </p:cNvPr>
          <p:cNvSpPr>
            <a:spLocks noGrp="1"/>
          </p:cNvSpPr>
          <p:nvPr>
            <p:ph type="dt" sz="half" idx="10"/>
          </p:nvPr>
        </p:nvSpPr>
        <p:spPr/>
        <p:txBody>
          <a:bodyPr/>
          <a:lstStyle/>
          <a:p>
            <a:fld id="{DB771BCD-2028-4FFB-9B2D-81E644095C38}" type="datetimeFigureOut">
              <a:rPr lang="en-US" smtClean="0"/>
              <a:t>10/24/2024</a:t>
            </a:fld>
            <a:endParaRPr lang="en-US"/>
          </a:p>
        </p:txBody>
      </p:sp>
      <p:sp>
        <p:nvSpPr>
          <p:cNvPr id="8" name="Footer Placeholder 7">
            <a:extLst>
              <a:ext uri="{FF2B5EF4-FFF2-40B4-BE49-F238E27FC236}">
                <a16:creationId xmlns:a16="http://schemas.microsoft.com/office/drawing/2014/main" id="{C4DCB88D-71A6-900A-A055-D59928F4F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DCF699-23B3-F244-2B8D-02A57C8CA646}"/>
              </a:ext>
            </a:extLst>
          </p:cNvPr>
          <p:cNvSpPr>
            <a:spLocks noGrp="1"/>
          </p:cNvSpPr>
          <p:nvPr>
            <p:ph type="sldNum" sz="quarter" idx="12"/>
          </p:nvPr>
        </p:nvSpPr>
        <p:spPr/>
        <p:txBody>
          <a:bodyPr/>
          <a:lstStyle/>
          <a:p>
            <a:fld id="{CCF67007-B531-458D-B622-8B7769BFB968}" type="slidenum">
              <a:rPr lang="en-US" smtClean="0"/>
              <a:t>‹#›</a:t>
            </a:fld>
            <a:endParaRPr lang="en-US"/>
          </a:p>
        </p:txBody>
      </p:sp>
    </p:spTree>
    <p:extLst>
      <p:ext uri="{BB962C8B-B14F-4D97-AF65-F5344CB8AC3E}">
        <p14:creationId xmlns:p14="http://schemas.microsoft.com/office/powerpoint/2010/main" val="2179124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76FA-5102-6364-2CD4-692E987C60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C4EF13-CAC0-D444-DD4C-4A25DA39AA04}"/>
              </a:ext>
            </a:extLst>
          </p:cNvPr>
          <p:cNvSpPr>
            <a:spLocks noGrp="1"/>
          </p:cNvSpPr>
          <p:nvPr>
            <p:ph type="dt" sz="half" idx="10"/>
          </p:nvPr>
        </p:nvSpPr>
        <p:spPr/>
        <p:txBody>
          <a:bodyPr/>
          <a:lstStyle/>
          <a:p>
            <a:fld id="{DB771BCD-2028-4FFB-9B2D-81E644095C38}" type="datetimeFigureOut">
              <a:rPr lang="en-US" smtClean="0"/>
              <a:t>10/24/2024</a:t>
            </a:fld>
            <a:endParaRPr lang="en-US"/>
          </a:p>
        </p:txBody>
      </p:sp>
      <p:sp>
        <p:nvSpPr>
          <p:cNvPr id="4" name="Footer Placeholder 3">
            <a:extLst>
              <a:ext uri="{FF2B5EF4-FFF2-40B4-BE49-F238E27FC236}">
                <a16:creationId xmlns:a16="http://schemas.microsoft.com/office/drawing/2014/main" id="{BBECA746-8E43-77EF-2055-C482D1B72A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DEA128-34FF-D097-D544-FB9D2CC80EBF}"/>
              </a:ext>
            </a:extLst>
          </p:cNvPr>
          <p:cNvSpPr>
            <a:spLocks noGrp="1"/>
          </p:cNvSpPr>
          <p:nvPr>
            <p:ph type="sldNum" sz="quarter" idx="12"/>
          </p:nvPr>
        </p:nvSpPr>
        <p:spPr/>
        <p:txBody>
          <a:bodyPr/>
          <a:lstStyle/>
          <a:p>
            <a:fld id="{CCF67007-B531-458D-B622-8B7769BFB968}" type="slidenum">
              <a:rPr lang="en-US" smtClean="0"/>
              <a:t>‹#›</a:t>
            </a:fld>
            <a:endParaRPr lang="en-US"/>
          </a:p>
        </p:txBody>
      </p:sp>
    </p:spTree>
    <p:extLst>
      <p:ext uri="{BB962C8B-B14F-4D97-AF65-F5344CB8AC3E}">
        <p14:creationId xmlns:p14="http://schemas.microsoft.com/office/powerpoint/2010/main" val="1301663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274360-5935-5ED9-0B57-35BDCCE6BD9B}"/>
              </a:ext>
            </a:extLst>
          </p:cNvPr>
          <p:cNvSpPr>
            <a:spLocks noGrp="1"/>
          </p:cNvSpPr>
          <p:nvPr>
            <p:ph type="dt" sz="half" idx="10"/>
          </p:nvPr>
        </p:nvSpPr>
        <p:spPr/>
        <p:txBody>
          <a:bodyPr/>
          <a:lstStyle/>
          <a:p>
            <a:fld id="{DB771BCD-2028-4FFB-9B2D-81E644095C38}" type="datetimeFigureOut">
              <a:rPr lang="en-US" smtClean="0"/>
              <a:t>10/24/2024</a:t>
            </a:fld>
            <a:endParaRPr lang="en-US"/>
          </a:p>
        </p:txBody>
      </p:sp>
      <p:sp>
        <p:nvSpPr>
          <p:cNvPr id="3" name="Footer Placeholder 2">
            <a:extLst>
              <a:ext uri="{FF2B5EF4-FFF2-40B4-BE49-F238E27FC236}">
                <a16:creationId xmlns:a16="http://schemas.microsoft.com/office/drawing/2014/main" id="{91A6D039-B14E-DD6F-1252-FE9303C3DC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628E8E-96F9-D826-9D16-735D8B28AF4C}"/>
              </a:ext>
            </a:extLst>
          </p:cNvPr>
          <p:cNvSpPr>
            <a:spLocks noGrp="1"/>
          </p:cNvSpPr>
          <p:nvPr>
            <p:ph type="sldNum" sz="quarter" idx="12"/>
          </p:nvPr>
        </p:nvSpPr>
        <p:spPr/>
        <p:txBody>
          <a:bodyPr/>
          <a:lstStyle/>
          <a:p>
            <a:fld id="{CCF67007-B531-458D-B622-8B7769BFB968}" type="slidenum">
              <a:rPr lang="en-US" smtClean="0"/>
              <a:t>‹#›</a:t>
            </a:fld>
            <a:endParaRPr lang="en-US"/>
          </a:p>
        </p:txBody>
      </p:sp>
    </p:spTree>
    <p:extLst>
      <p:ext uri="{BB962C8B-B14F-4D97-AF65-F5344CB8AC3E}">
        <p14:creationId xmlns:p14="http://schemas.microsoft.com/office/powerpoint/2010/main" val="1810156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039B2-A19C-AA4D-AE51-3F6AB8E036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389EFA-9376-5FCD-05DD-04048E1D8C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D93D1B-7F02-030C-4DA7-2EB63115DE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C993A4-D92A-37D2-CD74-B6137E9DD934}"/>
              </a:ext>
            </a:extLst>
          </p:cNvPr>
          <p:cNvSpPr>
            <a:spLocks noGrp="1"/>
          </p:cNvSpPr>
          <p:nvPr>
            <p:ph type="dt" sz="half" idx="10"/>
          </p:nvPr>
        </p:nvSpPr>
        <p:spPr/>
        <p:txBody>
          <a:bodyPr/>
          <a:lstStyle/>
          <a:p>
            <a:fld id="{DB771BCD-2028-4FFB-9B2D-81E644095C38}" type="datetimeFigureOut">
              <a:rPr lang="en-US" smtClean="0"/>
              <a:t>10/24/2024</a:t>
            </a:fld>
            <a:endParaRPr lang="en-US"/>
          </a:p>
        </p:txBody>
      </p:sp>
      <p:sp>
        <p:nvSpPr>
          <p:cNvPr id="6" name="Footer Placeholder 5">
            <a:extLst>
              <a:ext uri="{FF2B5EF4-FFF2-40B4-BE49-F238E27FC236}">
                <a16:creationId xmlns:a16="http://schemas.microsoft.com/office/drawing/2014/main" id="{2B546CF5-385E-44A4-C961-AB1C85537D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998AE4-AC54-C114-2363-48450E406739}"/>
              </a:ext>
            </a:extLst>
          </p:cNvPr>
          <p:cNvSpPr>
            <a:spLocks noGrp="1"/>
          </p:cNvSpPr>
          <p:nvPr>
            <p:ph type="sldNum" sz="quarter" idx="12"/>
          </p:nvPr>
        </p:nvSpPr>
        <p:spPr/>
        <p:txBody>
          <a:bodyPr/>
          <a:lstStyle/>
          <a:p>
            <a:fld id="{CCF67007-B531-458D-B622-8B7769BFB968}" type="slidenum">
              <a:rPr lang="en-US" smtClean="0"/>
              <a:t>‹#›</a:t>
            </a:fld>
            <a:endParaRPr lang="en-US"/>
          </a:p>
        </p:txBody>
      </p:sp>
    </p:spTree>
    <p:extLst>
      <p:ext uri="{BB962C8B-B14F-4D97-AF65-F5344CB8AC3E}">
        <p14:creationId xmlns:p14="http://schemas.microsoft.com/office/powerpoint/2010/main" val="3495242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FD93C-16FB-D104-E2A4-BDAF927290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E2F2D-F9D2-674C-FE3C-A78C258338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A37E1E-7173-0955-C919-498085650A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92F214-694A-BDFA-6658-ABAC84BB5123}"/>
              </a:ext>
            </a:extLst>
          </p:cNvPr>
          <p:cNvSpPr>
            <a:spLocks noGrp="1"/>
          </p:cNvSpPr>
          <p:nvPr>
            <p:ph type="dt" sz="half" idx="10"/>
          </p:nvPr>
        </p:nvSpPr>
        <p:spPr/>
        <p:txBody>
          <a:bodyPr/>
          <a:lstStyle/>
          <a:p>
            <a:fld id="{DB771BCD-2028-4FFB-9B2D-81E644095C38}" type="datetimeFigureOut">
              <a:rPr lang="en-US" smtClean="0"/>
              <a:t>10/24/2024</a:t>
            </a:fld>
            <a:endParaRPr lang="en-US"/>
          </a:p>
        </p:txBody>
      </p:sp>
      <p:sp>
        <p:nvSpPr>
          <p:cNvPr id="6" name="Footer Placeholder 5">
            <a:extLst>
              <a:ext uri="{FF2B5EF4-FFF2-40B4-BE49-F238E27FC236}">
                <a16:creationId xmlns:a16="http://schemas.microsoft.com/office/drawing/2014/main" id="{F41E3EEB-11B1-0149-1C0C-DD50B1E621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C941BC-3856-90AA-6EEC-08E7A0C7E88C}"/>
              </a:ext>
            </a:extLst>
          </p:cNvPr>
          <p:cNvSpPr>
            <a:spLocks noGrp="1"/>
          </p:cNvSpPr>
          <p:nvPr>
            <p:ph type="sldNum" sz="quarter" idx="12"/>
          </p:nvPr>
        </p:nvSpPr>
        <p:spPr/>
        <p:txBody>
          <a:bodyPr/>
          <a:lstStyle/>
          <a:p>
            <a:fld id="{CCF67007-B531-458D-B622-8B7769BFB968}" type="slidenum">
              <a:rPr lang="en-US" smtClean="0"/>
              <a:t>‹#›</a:t>
            </a:fld>
            <a:endParaRPr lang="en-US"/>
          </a:p>
        </p:txBody>
      </p:sp>
    </p:spTree>
    <p:extLst>
      <p:ext uri="{BB962C8B-B14F-4D97-AF65-F5344CB8AC3E}">
        <p14:creationId xmlns:p14="http://schemas.microsoft.com/office/powerpoint/2010/main" val="1062401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19B28C-F5AA-233D-E134-B55003CAC3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7C48EB-DCF0-DC7E-EA28-5342A275E4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4D2C9C-006E-0842-280F-ACF6D85D4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B771BCD-2028-4FFB-9B2D-81E644095C38}" type="datetimeFigureOut">
              <a:rPr lang="en-US" smtClean="0"/>
              <a:t>10/24/2024</a:t>
            </a:fld>
            <a:endParaRPr lang="en-US"/>
          </a:p>
        </p:txBody>
      </p:sp>
      <p:sp>
        <p:nvSpPr>
          <p:cNvPr id="5" name="Footer Placeholder 4">
            <a:extLst>
              <a:ext uri="{FF2B5EF4-FFF2-40B4-BE49-F238E27FC236}">
                <a16:creationId xmlns:a16="http://schemas.microsoft.com/office/drawing/2014/main" id="{5D099279-601E-D26F-F0F2-8AC174E064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4F8D76E-5A63-C04B-D341-7778F89F3F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CF67007-B531-458D-B622-8B7769BFB968}" type="slidenum">
              <a:rPr lang="en-US" smtClean="0"/>
              <a:t>‹#›</a:t>
            </a:fld>
            <a:endParaRPr lang="en-US"/>
          </a:p>
        </p:txBody>
      </p:sp>
    </p:spTree>
    <p:extLst>
      <p:ext uri="{BB962C8B-B14F-4D97-AF65-F5344CB8AC3E}">
        <p14:creationId xmlns:p14="http://schemas.microsoft.com/office/powerpoint/2010/main" val="1504697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4.jpeg"/><Relationship Id="rId7" Type="http://schemas.openxmlformats.org/officeDocument/2006/relationships/image" Target="../media/image39.png"/><Relationship Id="rId12" Type="http://schemas.openxmlformats.org/officeDocument/2006/relationships/image" Target="../media/image44.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jpe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5.jp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3" name="Rectangle 41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mage">
            <a:extLst>
              <a:ext uri="{FF2B5EF4-FFF2-40B4-BE49-F238E27FC236}">
                <a16:creationId xmlns:a16="http://schemas.microsoft.com/office/drawing/2014/main" id="{3AD922DD-CC27-F868-F76C-0A645BBE6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302" b="1"/>
          <a:stretch/>
        </p:blipFill>
        <p:spPr bwMode="auto">
          <a:xfrm>
            <a:off x="2519309" y="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A083D608-68CB-79EE-9F34-B7339BE32F92}"/>
              </a:ext>
            </a:extLst>
          </p:cNvPr>
          <p:cNvSpPr txBox="1"/>
          <p:nvPr/>
        </p:nvSpPr>
        <p:spPr>
          <a:xfrm>
            <a:off x="510654" y="2620370"/>
            <a:ext cx="8053797" cy="1951630"/>
          </a:xfrm>
          <a:prstGeom prst="rect">
            <a:avLst/>
          </a:prstGeom>
        </p:spPr>
        <p:txBody>
          <a:bodyPr vert="horz" lIns="91440" tIns="45720" rIns="91440" bIns="45720" rtlCol="0">
            <a:normAutofit/>
          </a:bodyPr>
          <a:lstStyle/>
          <a:p>
            <a:pPr marR="5080">
              <a:lnSpc>
                <a:spcPct val="90000"/>
              </a:lnSpc>
              <a:spcBef>
                <a:spcPts val="95"/>
              </a:spcBef>
            </a:pP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Computer Science Capstone Project </a:t>
            </a:r>
          </a:p>
          <a:p>
            <a:pPr marR="5080">
              <a:lnSpc>
                <a:spcPct val="90000"/>
              </a:lnSpc>
              <a:spcBef>
                <a:spcPts val="95"/>
              </a:spcBef>
            </a:pPr>
            <a:r>
              <a:rPr lang="en-US" sz="2800" b="1" spc="-1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a:t>
            </a:r>
            <a:r>
              <a:rPr lang="en-US" sz="28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Name: </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 MISSION POSSIBLE </a:t>
            </a:r>
          </a:p>
          <a:p>
            <a:pPr marR="5080">
              <a:lnSpc>
                <a:spcPct val="90000"/>
              </a:lnSpc>
              <a:spcBef>
                <a:spcPts val="95"/>
              </a:spcBef>
            </a:pP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(deadly by name &amp; game)</a:t>
            </a:r>
          </a:p>
          <a:p>
            <a:pPr marR="5080" algn="ctr">
              <a:lnSpc>
                <a:spcPct val="90000"/>
              </a:lnSpc>
              <a:spcBef>
                <a:spcPts val="95"/>
              </a:spcBef>
            </a:pPr>
            <a:r>
              <a:rPr lang="en-US" sz="2800" b="1" spc="-9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a:t>
            </a:r>
            <a:r>
              <a:rPr lang="en-US" sz="28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object 8">
            <a:extLst>
              <a:ext uri="{FF2B5EF4-FFF2-40B4-BE49-F238E27FC236}">
                <a16:creationId xmlns:a16="http://schemas.microsoft.com/office/drawing/2014/main" id="{158CF529-79B1-126C-5BC3-0DC873914C5E}"/>
              </a:ext>
            </a:extLst>
          </p:cNvPr>
          <p:cNvPicPr/>
          <p:nvPr/>
        </p:nvPicPr>
        <p:blipFill>
          <a:blip r:embed="rId3" cstate="print"/>
          <a:srcRect r="-349" b="53315"/>
          <a:stretch/>
        </p:blipFill>
        <p:spPr>
          <a:xfrm>
            <a:off x="-1" y="0"/>
            <a:ext cx="2302933" cy="2286000"/>
          </a:xfrm>
          <a:prstGeom prst="rect">
            <a:avLst/>
          </a:prstGeom>
        </p:spPr>
      </p:pic>
    </p:spTree>
    <p:extLst>
      <p:ext uri="{BB962C8B-B14F-4D97-AF65-F5344CB8AC3E}">
        <p14:creationId xmlns:p14="http://schemas.microsoft.com/office/powerpoint/2010/main" val="1557937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0C2AB4-4456-2347-CF1E-251B44C7BCAA}"/>
              </a:ext>
            </a:extLst>
          </p:cNvPr>
          <p:cNvSpPr txBox="1"/>
          <p:nvPr/>
        </p:nvSpPr>
        <p:spPr>
          <a:xfrm>
            <a:off x="29724" y="125094"/>
            <a:ext cx="8562038" cy="584775"/>
          </a:xfrm>
          <a:prstGeom prst="rect">
            <a:avLst/>
          </a:prstGeom>
          <a:noFill/>
        </p:spPr>
        <p:txBody>
          <a:bodyPr wrap="square">
            <a:spAutoFit/>
          </a:bodyPr>
          <a:lstStyle/>
          <a:p>
            <a:r>
              <a:rPr lang="en-US" sz="32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 </a:t>
            </a:r>
            <a:r>
              <a:rPr lang="en-US" sz="32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WORKING </a:t>
            </a:r>
            <a:r>
              <a:rPr lang="en-US" sz="32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AGREEMENT</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7" name="Picture 6" descr="A close-up of a document&#10;&#10;Description automatically generated">
            <a:extLst>
              <a:ext uri="{FF2B5EF4-FFF2-40B4-BE49-F238E27FC236}">
                <a16:creationId xmlns:a16="http://schemas.microsoft.com/office/drawing/2014/main" id="{3DDEFEB8-9345-4B75-A578-5A1183064532}"/>
              </a:ext>
            </a:extLst>
          </p:cNvPr>
          <p:cNvPicPr>
            <a:picLocks noChangeAspect="1"/>
          </p:cNvPicPr>
          <p:nvPr/>
        </p:nvPicPr>
        <p:blipFill>
          <a:blip r:embed="rId3">
            <a:extLst>
              <a:ext uri="{28A0092B-C50C-407E-A947-70E740481C1C}">
                <a14:useLocalDpi xmlns:a14="http://schemas.microsoft.com/office/drawing/2010/main" val="0"/>
              </a:ext>
            </a:extLst>
          </a:blip>
          <a:srcRect l="8982" t="7978" r="8831" b="21370"/>
          <a:stretch/>
        </p:blipFill>
        <p:spPr>
          <a:xfrm>
            <a:off x="4310743" y="834963"/>
            <a:ext cx="7780994" cy="5990571"/>
          </a:xfrm>
          <a:prstGeom prst="rect">
            <a:avLst/>
          </a:prstGeom>
        </p:spPr>
      </p:pic>
      <p:pic>
        <p:nvPicPr>
          <p:cNvPr id="8196" name="Picture 4" descr="Team Agreement als Baustein für digitale Zusammenarbeit">
            <a:extLst>
              <a:ext uri="{FF2B5EF4-FFF2-40B4-BE49-F238E27FC236}">
                <a16:creationId xmlns:a16="http://schemas.microsoft.com/office/drawing/2014/main" id="{9850AD9C-9B60-19E1-9AC6-A80504D30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34963"/>
            <a:ext cx="4310743" cy="59905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87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4" name="Rectangle 1073">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F8C7D1F-90E3-BC77-DA28-624846C4D81C}"/>
              </a:ext>
            </a:extLst>
          </p:cNvPr>
          <p:cNvSpPr txBox="1"/>
          <p:nvPr/>
        </p:nvSpPr>
        <p:spPr>
          <a:xfrm>
            <a:off x="6194716" y="739978"/>
            <a:ext cx="5334930" cy="300414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dirty="0">
                <a:effectLst>
                  <a:outerShdw blurRad="38100" dist="38100" dir="2700000" algn="tl">
                    <a:srgbClr val="000000">
                      <a:alpha val="43137"/>
                    </a:srgbClr>
                  </a:outerShdw>
                </a:effectLst>
                <a:latin typeface="+mj-lt"/>
                <a:ea typeface="+mj-ea"/>
                <a:cs typeface="+mj-cs"/>
              </a:rPr>
              <a:t>PERSONAS</a:t>
            </a:r>
          </a:p>
        </p:txBody>
      </p:sp>
      <p:sp>
        <p:nvSpPr>
          <p:cNvPr id="1076" name="Freeform: Shape 1075">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8" name="Freeform: Shape 1077">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3" name="Freeform: Shape 1072">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1026" name="Picture 2" descr="Two People Meeting Stock Illustrations – 18,731 Two People Meeting Stock  Illustrations, Vectors &amp; Clipart - Dreamstime">
            <a:extLst>
              <a:ext uri="{FF2B5EF4-FFF2-40B4-BE49-F238E27FC236}">
                <a16:creationId xmlns:a16="http://schemas.microsoft.com/office/drawing/2014/main" id="{B2CF5238-30A1-1605-3708-1CBF9C3F3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3"/>
          <a:stretch/>
        </p:blipFill>
        <p:spPr bwMode="auto">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1077" name="Freeform: Shape 1076">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320346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4192;p38">
            <a:extLst>
              <a:ext uri="{FF2B5EF4-FFF2-40B4-BE49-F238E27FC236}">
                <a16:creationId xmlns:a16="http://schemas.microsoft.com/office/drawing/2014/main" id="{F4F808E4-F6FB-78BA-1472-6A81A77174DC}"/>
              </a:ext>
            </a:extLst>
          </p:cNvPr>
          <p:cNvSpPr txBox="1">
            <a:spLocks/>
          </p:cNvSpPr>
          <p:nvPr/>
        </p:nvSpPr>
        <p:spPr>
          <a:xfrm>
            <a:off x="730635" y="-233788"/>
            <a:ext cx="4218736" cy="1330839"/>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PERSONA - 1</a:t>
            </a:r>
          </a:p>
        </p:txBody>
      </p:sp>
      <p:sp>
        <p:nvSpPr>
          <p:cNvPr id="20" name="TextBox 19">
            <a:extLst>
              <a:ext uri="{FF2B5EF4-FFF2-40B4-BE49-F238E27FC236}">
                <a16:creationId xmlns:a16="http://schemas.microsoft.com/office/drawing/2014/main" id="{4435A87A-4F50-EC09-C974-4FAAA4FC5758}"/>
              </a:ext>
            </a:extLst>
          </p:cNvPr>
          <p:cNvSpPr txBox="1"/>
          <p:nvPr/>
        </p:nvSpPr>
        <p:spPr>
          <a:xfrm>
            <a:off x="111743" y="3082110"/>
            <a:ext cx="7361536" cy="3348507"/>
          </a:xfrm>
          <a:prstGeom prst="rect">
            <a:avLst/>
          </a:prstGeom>
        </p:spPr>
        <p:txBody>
          <a:bodyPr vert="horz" lIns="91440" tIns="45720" rIns="91440" bIns="45720" rtlCol="0">
            <a:noAutofit/>
          </a:bodyPr>
          <a:lstStyle/>
          <a:p>
            <a:pPr algn="just">
              <a:lnSpc>
                <a:spcPct val="90000"/>
              </a:lnSpc>
              <a:spcAft>
                <a:spcPts val="600"/>
              </a:spcAft>
            </a:pPr>
            <a:r>
              <a:rPr lang="en-US" sz="2000" dirty="0">
                <a:latin typeface="Times New Roman" panose="02020603050405020304" pitchFamily="18" charset="0"/>
                <a:cs typeface="Times New Roman" panose="02020603050405020304" pitchFamily="18" charset="0"/>
              </a:rPr>
              <a:t>James, a dedicated Chief Security Officer, oversees the safety of a large retail complex, drawing on years of experience to identify and mitigate potential threats. He understands that maintaining security requires not just vigilance but also the right tools to respond effectively to incidents. Faced with the daunting task of monitoring a vast area with limited resources, Officer James is eager to adopt advanced surveillance technology. He seeks a comprehensive system that offers real-time video monitoring, facial recognition, and instant alerts, allowing him to swiftly identify suspicious activities and track individuals. With the ability to review footage and generate detailed reports, he aims to enhance collaboration among his security team, streamline incident investigations, and ultimately foster a safer shopping environment for customers and staff alike.</a:t>
            </a:r>
          </a:p>
        </p:txBody>
      </p:sp>
      <p:pic>
        <p:nvPicPr>
          <p:cNvPr id="19" name="Picture 18">
            <a:extLst>
              <a:ext uri="{FF2B5EF4-FFF2-40B4-BE49-F238E27FC236}">
                <a16:creationId xmlns:a16="http://schemas.microsoft.com/office/drawing/2014/main" id="{6D1BA8FC-616E-1238-7CCB-8873197CB7FB}"/>
              </a:ext>
            </a:extLst>
          </p:cNvPr>
          <p:cNvPicPr>
            <a:picLocks noChangeAspect="1"/>
          </p:cNvPicPr>
          <p:nvPr/>
        </p:nvPicPr>
        <p:blipFill>
          <a:blip r:embed="rId2"/>
          <a:srcRect r="3" b="5329"/>
          <a:stretch/>
        </p:blipFill>
        <p:spPr>
          <a:xfrm>
            <a:off x="7585022" y="2"/>
            <a:ext cx="4606977" cy="6857998"/>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pic>
        <p:nvPicPr>
          <p:cNvPr id="21" name="Picture 4" descr="AI and security cameras could stop the shoplifting epidemic">
            <a:extLst>
              <a:ext uri="{FF2B5EF4-FFF2-40B4-BE49-F238E27FC236}">
                <a16:creationId xmlns:a16="http://schemas.microsoft.com/office/drawing/2014/main" id="{0B3F53E2-4DBB-A704-3F49-A5AD35A7CB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687" t="447" r="-142" b="33119"/>
          <a:stretch/>
        </p:blipFill>
        <p:spPr bwMode="auto">
          <a:xfrm>
            <a:off x="10788878"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58DAF0B-B642-0380-9F30-C560F9750A3B}"/>
              </a:ext>
            </a:extLst>
          </p:cNvPr>
          <p:cNvSpPr txBox="1"/>
          <p:nvPr/>
        </p:nvSpPr>
        <p:spPr>
          <a:xfrm>
            <a:off x="247917" y="773786"/>
            <a:ext cx="6136782" cy="2308324"/>
          </a:xfrm>
          <a:prstGeom prst="rect">
            <a:avLst/>
          </a:prstGeom>
          <a:noFill/>
        </p:spPr>
        <p:txBody>
          <a:bodyPr wrap="square">
            <a:spAutoFit/>
          </a:bodyPr>
          <a:lstStyle/>
          <a:p>
            <a:pPr marL="12700">
              <a:lnSpc>
                <a:spcPct val="100000"/>
              </a:lnSpc>
              <a:spcBef>
                <a:spcPts val="100"/>
              </a:spcBef>
            </a:pPr>
            <a:r>
              <a:rPr lang="en-US" sz="2400" b="1" spc="-10" dirty="0">
                <a:latin typeface="Times New Roman"/>
                <a:cs typeface="Times New Roman"/>
              </a:rPr>
              <a:t> Profile</a:t>
            </a:r>
            <a:endParaRPr lang="en-US" sz="2400" b="1" dirty="0">
              <a:latin typeface="Times New Roman"/>
              <a:cs typeface="Times New Roman"/>
            </a:endParaRPr>
          </a:p>
          <a:p>
            <a:pPr marL="88900">
              <a:lnSpc>
                <a:spcPct val="100000"/>
              </a:lnSpc>
            </a:pPr>
            <a:r>
              <a:rPr lang="en-US" sz="2000" i="1" spc="-5" dirty="0">
                <a:latin typeface="Times New Roman"/>
                <a:cs typeface="Times New Roman"/>
              </a:rPr>
              <a:t>Name:</a:t>
            </a:r>
            <a:r>
              <a:rPr lang="en-US" sz="2000" i="1" spc="-40" dirty="0">
                <a:latin typeface="Times New Roman"/>
                <a:cs typeface="Times New Roman"/>
              </a:rPr>
              <a:t> </a:t>
            </a:r>
            <a:r>
              <a:rPr lang="en-US" sz="2000" dirty="0">
                <a:latin typeface="Times New Roman" panose="02020603050405020304" pitchFamily="18" charset="0"/>
                <a:cs typeface="Times New Roman" panose="02020603050405020304" pitchFamily="18" charset="0"/>
              </a:rPr>
              <a:t>James </a:t>
            </a:r>
          </a:p>
          <a:p>
            <a:pPr marL="88900">
              <a:lnSpc>
                <a:spcPct val="100000"/>
              </a:lnSpc>
            </a:pPr>
            <a:r>
              <a:rPr lang="en-US" sz="2000" i="1" dirty="0">
                <a:latin typeface="Times New Roman"/>
                <a:cs typeface="Times New Roman"/>
              </a:rPr>
              <a:t>Age:</a:t>
            </a:r>
            <a:r>
              <a:rPr lang="en-US" sz="2000" i="1" spc="-55" dirty="0">
                <a:latin typeface="Times New Roman"/>
                <a:cs typeface="Times New Roman"/>
              </a:rPr>
              <a:t> 30</a:t>
            </a:r>
            <a:endParaRPr lang="en-US" sz="2000" dirty="0">
              <a:latin typeface="Times New Roman"/>
              <a:cs typeface="Times New Roman"/>
            </a:endParaRPr>
          </a:p>
          <a:p>
            <a:pPr marL="12700" marR="300990" indent="76200">
              <a:lnSpc>
                <a:spcPct val="100000"/>
              </a:lnSpc>
              <a:tabLst>
                <a:tab pos="2513965" algn="l"/>
              </a:tabLst>
            </a:pPr>
            <a:r>
              <a:rPr lang="en-US" sz="2000" i="1" spc="-5" dirty="0">
                <a:latin typeface="Times New Roman"/>
                <a:cs typeface="Times New Roman"/>
              </a:rPr>
              <a:t>Location: </a:t>
            </a:r>
            <a:r>
              <a:rPr lang="en-US" sz="2000" i="1" dirty="0">
                <a:latin typeface="Times New Roman"/>
                <a:cs typeface="Times New Roman"/>
              </a:rPr>
              <a:t>Alabama, </a:t>
            </a:r>
            <a:r>
              <a:rPr lang="en-US" sz="2000" i="1" spc="-5" dirty="0">
                <a:latin typeface="Times New Roman"/>
                <a:cs typeface="Times New Roman"/>
              </a:rPr>
              <a:t>Ga </a:t>
            </a:r>
            <a:r>
              <a:rPr lang="en-US" sz="2000" i="1" dirty="0">
                <a:latin typeface="Times New Roman"/>
                <a:cs typeface="Times New Roman"/>
              </a:rPr>
              <a:t> </a:t>
            </a:r>
          </a:p>
          <a:p>
            <a:pPr marL="12700" marR="300990" indent="76200">
              <a:lnSpc>
                <a:spcPct val="100000"/>
              </a:lnSpc>
              <a:tabLst>
                <a:tab pos="2513965" algn="l"/>
              </a:tabLst>
            </a:pPr>
            <a:r>
              <a:rPr lang="en-US" sz="2000" i="1" dirty="0">
                <a:latin typeface="Times New Roman"/>
                <a:cs typeface="Times New Roman"/>
              </a:rPr>
              <a:t>Job:</a:t>
            </a:r>
            <a:r>
              <a:rPr lang="en-US" sz="2000" i="1" spc="-10" dirty="0">
                <a:latin typeface="Times New Roman"/>
                <a:cs typeface="Times New Roman"/>
              </a:rPr>
              <a:t> </a:t>
            </a:r>
            <a:r>
              <a:rPr lang="en-US" sz="2000" i="1" dirty="0">
                <a:latin typeface="Times New Roman"/>
                <a:cs typeface="Times New Roman"/>
              </a:rPr>
              <a:t>Chief</a:t>
            </a:r>
            <a:r>
              <a:rPr lang="en-US" sz="2000" i="1" spc="-20" dirty="0">
                <a:latin typeface="Times New Roman"/>
                <a:cs typeface="Times New Roman"/>
              </a:rPr>
              <a:t> </a:t>
            </a:r>
            <a:r>
              <a:rPr lang="en-US" sz="2000" i="1" dirty="0">
                <a:latin typeface="Times New Roman"/>
                <a:cs typeface="Times New Roman"/>
              </a:rPr>
              <a:t>Security </a:t>
            </a:r>
            <a:r>
              <a:rPr lang="en-US" sz="2000" i="1" spc="-5" dirty="0">
                <a:latin typeface="Times New Roman"/>
                <a:cs typeface="Times New Roman"/>
              </a:rPr>
              <a:t>Officer</a:t>
            </a:r>
          </a:p>
          <a:p>
            <a:pPr marL="12700" marR="300990" indent="76200">
              <a:lnSpc>
                <a:spcPct val="100000"/>
              </a:lnSpc>
              <a:tabLst>
                <a:tab pos="2513965" algn="l"/>
              </a:tabLst>
            </a:pPr>
            <a:r>
              <a:rPr lang="en-US" sz="2000" i="1" spc="-585" dirty="0">
                <a:latin typeface="Times New Roman"/>
                <a:cs typeface="Times New Roman"/>
              </a:rPr>
              <a:t> </a:t>
            </a:r>
            <a:r>
              <a:rPr lang="en-US" sz="2000" i="1" dirty="0">
                <a:latin typeface="Times New Roman"/>
                <a:cs typeface="Times New Roman"/>
              </a:rPr>
              <a:t>Salary:</a:t>
            </a:r>
            <a:r>
              <a:rPr lang="en-US" sz="2000" i="1" spc="-20" dirty="0">
                <a:latin typeface="Times New Roman"/>
                <a:cs typeface="Times New Roman"/>
              </a:rPr>
              <a:t> </a:t>
            </a:r>
            <a:r>
              <a:rPr lang="en-US" sz="2000" i="1" spc="-15" dirty="0">
                <a:latin typeface="Times New Roman"/>
                <a:cs typeface="Times New Roman"/>
              </a:rPr>
              <a:t>$112000/year</a:t>
            </a:r>
            <a:endParaRPr lang="en-US" sz="2000" dirty="0">
              <a:latin typeface="Times New Roman"/>
              <a:cs typeface="Times New Roman"/>
            </a:endParaRPr>
          </a:p>
          <a:p>
            <a:pPr marL="12700">
              <a:lnSpc>
                <a:spcPct val="100000"/>
              </a:lnSpc>
              <a:spcBef>
                <a:spcPts val="5"/>
              </a:spcBef>
            </a:pPr>
            <a:r>
              <a:rPr lang="en-US" sz="2000" i="1" spc="-5" dirty="0">
                <a:latin typeface="Times New Roman"/>
                <a:cs typeface="Times New Roman"/>
              </a:rPr>
              <a:t>Family:</a:t>
            </a:r>
            <a:r>
              <a:rPr lang="en-US" sz="2000" i="1" spc="-35" dirty="0">
                <a:latin typeface="Times New Roman"/>
                <a:cs typeface="Times New Roman"/>
              </a:rPr>
              <a:t> </a:t>
            </a:r>
            <a:r>
              <a:rPr lang="en-US" sz="2000" i="1" spc="-65" dirty="0">
                <a:latin typeface="Times New Roman"/>
                <a:cs typeface="Times New Roman"/>
              </a:rPr>
              <a:t>wife </a:t>
            </a:r>
            <a:endParaRPr lang="en-US" sz="2000" dirty="0">
              <a:latin typeface="Times New Roman"/>
              <a:cs typeface="Times New Roman"/>
            </a:endParaRPr>
          </a:p>
        </p:txBody>
      </p:sp>
    </p:spTree>
    <p:extLst>
      <p:ext uri="{BB962C8B-B14F-4D97-AF65-F5344CB8AC3E}">
        <p14:creationId xmlns:p14="http://schemas.microsoft.com/office/powerpoint/2010/main" val="234468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 calcmode="lin" valueType="num">
                                      <p:cBhvr additive="base">
                                        <p:cTn id="1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0480B58-3942-30FF-A768-AE85BDC40995}"/>
              </a:ext>
            </a:extLst>
          </p:cNvPr>
          <p:cNvPicPr>
            <a:picLocks noChangeAspect="1"/>
          </p:cNvPicPr>
          <p:nvPr/>
        </p:nvPicPr>
        <p:blipFill>
          <a:blip r:embed="rId2"/>
          <a:srcRect l="9262" b="16993"/>
          <a:stretch/>
        </p:blipFill>
        <p:spPr>
          <a:xfrm>
            <a:off x="0" y="10"/>
            <a:ext cx="8389257"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Google Shape;4192;p38">
            <a:extLst>
              <a:ext uri="{FF2B5EF4-FFF2-40B4-BE49-F238E27FC236}">
                <a16:creationId xmlns:a16="http://schemas.microsoft.com/office/drawing/2014/main" id="{B00BD560-E7AB-DF3D-2C8E-0CB3530FBAA6}"/>
              </a:ext>
            </a:extLst>
          </p:cNvPr>
          <p:cNvSpPr txBox="1">
            <a:spLocks/>
          </p:cNvSpPr>
          <p:nvPr/>
        </p:nvSpPr>
        <p:spPr>
          <a:xfrm>
            <a:off x="7760072" y="-30163"/>
            <a:ext cx="3822189" cy="1114197"/>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dirty="0">
                <a:effectLst>
                  <a:outerShdw blurRad="38100" dist="38100" dir="2700000" algn="tl">
                    <a:srgbClr val="000000">
                      <a:alpha val="43137"/>
                    </a:srgbClr>
                  </a:outerShdw>
                </a:effectLst>
              </a:rPr>
              <a:t>PERSONA - 2 </a:t>
            </a:r>
          </a:p>
        </p:txBody>
      </p:sp>
      <p:sp>
        <p:nvSpPr>
          <p:cNvPr id="3" name="TextBox 2">
            <a:extLst>
              <a:ext uri="{FF2B5EF4-FFF2-40B4-BE49-F238E27FC236}">
                <a16:creationId xmlns:a16="http://schemas.microsoft.com/office/drawing/2014/main" id="{EA30F18B-C9C5-8E4D-A4F1-706CF28C9469}"/>
              </a:ext>
            </a:extLst>
          </p:cNvPr>
          <p:cNvSpPr txBox="1"/>
          <p:nvPr/>
        </p:nvSpPr>
        <p:spPr>
          <a:xfrm>
            <a:off x="7003806" y="2865238"/>
            <a:ext cx="5113425" cy="3428990"/>
          </a:xfrm>
          <a:prstGeom prst="rect">
            <a:avLst/>
          </a:prstGeom>
        </p:spPr>
        <p:txBody>
          <a:bodyPr vert="horz" lIns="91440" tIns="45720" rIns="91440" bIns="45720" rtlCol="0">
            <a:noAutofit/>
          </a:bodyPr>
          <a:lstStyle/>
          <a:p>
            <a:pPr algn="just">
              <a:lnSpc>
                <a:spcPct val="90000"/>
              </a:lnSpc>
              <a:spcAft>
                <a:spcPts val="600"/>
              </a:spcAft>
            </a:pPr>
            <a:r>
              <a:rPr lang="en-US" sz="1900" dirty="0">
                <a:latin typeface="Times New Roman" panose="02020603050405020304" pitchFamily="18" charset="0"/>
                <a:cs typeface="Times New Roman" panose="02020603050405020304" pitchFamily="18" charset="0"/>
              </a:rPr>
              <a:t>Mr. Wong is a dedicated convenience store owner managing a bustling shop in a vibrant neighborhood. With a strong commitment to customer safety and satisfaction, he meticulously oversees his store's daily operations. However, as foot traffic and transactions continue to rise, Mr. Wong finds it increasingly challenging to monitor every aspect of his business. He values efficiency and reliability, seeking solutions that allow him to safeguard his store without compromising the quality of service. As he embraces technology, Mr. Wong is eager to implement a comprehensive surveillance system that not only enhances security but also fosters a trustworthy environment for his customers and employees alike.</a:t>
            </a:r>
          </a:p>
        </p:txBody>
      </p:sp>
      <p:sp>
        <p:nvSpPr>
          <p:cNvPr id="8" name="TextBox 7">
            <a:extLst>
              <a:ext uri="{FF2B5EF4-FFF2-40B4-BE49-F238E27FC236}">
                <a16:creationId xmlns:a16="http://schemas.microsoft.com/office/drawing/2014/main" id="{34D14702-D036-D726-5F2F-8C6868F58CD0}"/>
              </a:ext>
            </a:extLst>
          </p:cNvPr>
          <p:cNvSpPr txBox="1"/>
          <p:nvPr/>
        </p:nvSpPr>
        <p:spPr>
          <a:xfrm>
            <a:off x="7311112" y="834527"/>
            <a:ext cx="4498815" cy="2000548"/>
          </a:xfrm>
          <a:prstGeom prst="rect">
            <a:avLst/>
          </a:prstGeom>
          <a:noFill/>
        </p:spPr>
        <p:txBody>
          <a:bodyPr wrap="square">
            <a:spAutoFit/>
          </a:bodyPr>
          <a:lstStyle/>
          <a:p>
            <a:pPr marL="12700">
              <a:lnSpc>
                <a:spcPct val="100000"/>
              </a:lnSpc>
              <a:spcBef>
                <a:spcPts val="100"/>
              </a:spcBef>
            </a:pPr>
            <a:r>
              <a:rPr lang="en-US" sz="2400" b="1" spc="-10" dirty="0">
                <a:latin typeface="Times New Roman"/>
                <a:cs typeface="Times New Roman"/>
              </a:rPr>
              <a:t>Profile</a:t>
            </a:r>
            <a:endParaRPr lang="en-US" sz="2400" dirty="0">
              <a:latin typeface="Times New Roman"/>
              <a:cs typeface="Times New Roman"/>
            </a:endParaRPr>
          </a:p>
          <a:p>
            <a:pPr marL="88900">
              <a:lnSpc>
                <a:spcPct val="100000"/>
              </a:lnSpc>
            </a:pPr>
            <a:r>
              <a:rPr lang="en-US" sz="2000" i="1" spc="-5" dirty="0">
                <a:latin typeface="Times New Roman"/>
                <a:cs typeface="Times New Roman"/>
              </a:rPr>
              <a:t>Name:</a:t>
            </a:r>
            <a:r>
              <a:rPr lang="en-US" sz="2000" i="1" spc="-40" dirty="0">
                <a:latin typeface="Times New Roman"/>
                <a:cs typeface="Times New Roman"/>
              </a:rPr>
              <a:t> Mr. Wong</a:t>
            </a:r>
            <a:endParaRPr lang="en-US" sz="2000" dirty="0">
              <a:latin typeface="Times New Roman"/>
              <a:cs typeface="Times New Roman"/>
            </a:endParaRPr>
          </a:p>
          <a:p>
            <a:pPr marL="82550">
              <a:lnSpc>
                <a:spcPct val="100000"/>
              </a:lnSpc>
            </a:pPr>
            <a:r>
              <a:rPr lang="en-US" sz="2000" i="1" dirty="0">
                <a:latin typeface="Times New Roman"/>
                <a:cs typeface="Times New Roman"/>
              </a:rPr>
              <a:t>Age:</a:t>
            </a:r>
            <a:r>
              <a:rPr lang="en-US" sz="2000" i="1" spc="-55" dirty="0">
                <a:latin typeface="Times New Roman"/>
                <a:cs typeface="Times New Roman"/>
              </a:rPr>
              <a:t> </a:t>
            </a:r>
            <a:r>
              <a:rPr lang="en-US" sz="2000" i="1" dirty="0">
                <a:latin typeface="Times New Roman"/>
                <a:cs typeface="Times New Roman"/>
              </a:rPr>
              <a:t>45</a:t>
            </a:r>
            <a:endParaRPr lang="en-US" sz="2000" dirty="0">
              <a:latin typeface="Times New Roman"/>
              <a:cs typeface="Times New Roman"/>
            </a:endParaRPr>
          </a:p>
          <a:p>
            <a:pPr marL="12700" marR="300990" indent="76200">
              <a:lnSpc>
                <a:spcPct val="100000"/>
              </a:lnSpc>
              <a:tabLst>
                <a:tab pos="2513965" algn="l"/>
              </a:tabLst>
            </a:pPr>
            <a:r>
              <a:rPr lang="en-US" sz="2000" i="1" spc="-5" dirty="0">
                <a:latin typeface="Times New Roman"/>
                <a:cs typeface="Times New Roman"/>
              </a:rPr>
              <a:t>Location: New York, NY </a:t>
            </a:r>
            <a:r>
              <a:rPr lang="en-US" sz="2000" i="1" dirty="0">
                <a:latin typeface="Times New Roman"/>
                <a:cs typeface="Times New Roman"/>
              </a:rPr>
              <a:t> </a:t>
            </a:r>
          </a:p>
          <a:p>
            <a:pPr marL="12700" marR="300990" indent="76200">
              <a:lnSpc>
                <a:spcPct val="100000"/>
              </a:lnSpc>
              <a:tabLst>
                <a:tab pos="2513965" algn="l"/>
              </a:tabLst>
            </a:pPr>
            <a:r>
              <a:rPr lang="en-US" sz="2000" i="1" dirty="0">
                <a:latin typeface="Times New Roman"/>
                <a:cs typeface="Times New Roman"/>
              </a:rPr>
              <a:t>Job:</a:t>
            </a:r>
            <a:r>
              <a:rPr lang="en-US" sz="2000" i="1" spc="-10" dirty="0">
                <a:latin typeface="Times New Roman"/>
                <a:cs typeface="Times New Roman"/>
              </a:rPr>
              <a:t> Store Owner </a:t>
            </a:r>
          </a:p>
          <a:p>
            <a:pPr marL="12700">
              <a:lnSpc>
                <a:spcPct val="100000"/>
              </a:lnSpc>
              <a:spcBef>
                <a:spcPts val="5"/>
              </a:spcBef>
            </a:pPr>
            <a:r>
              <a:rPr lang="en-US" sz="2000" i="1" spc="-5" dirty="0">
                <a:latin typeface="Times New Roman"/>
                <a:cs typeface="Times New Roman"/>
              </a:rPr>
              <a:t>Family:</a:t>
            </a:r>
            <a:r>
              <a:rPr lang="en-US" sz="2000" i="1" spc="-35" dirty="0">
                <a:latin typeface="Times New Roman"/>
                <a:cs typeface="Times New Roman"/>
              </a:rPr>
              <a:t> </a:t>
            </a:r>
            <a:r>
              <a:rPr lang="en-US" sz="2000" i="1" spc="-65" dirty="0">
                <a:latin typeface="Times New Roman"/>
                <a:cs typeface="Times New Roman"/>
              </a:rPr>
              <a:t>Two</a:t>
            </a:r>
            <a:r>
              <a:rPr lang="en-US" sz="2000" i="1" spc="-15" dirty="0">
                <a:latin typeface="Times New Roman"/>
                <a:cs typeface="Times New Roman"/>
              </a:rPr>
              <a:t> </a:t>
            </a:r>
            <a:r>
              <a:rPr lang="en-US" sz="2000" i="1" spc="-10" dirty="0">
                <a:latin typeface="Times New Roman"/>
                <a:cs typeface="Times New Roman"/>
              </a:rPr>
              <a:t>children</a:t>
            </a:r>
            <a:r>
              <a:rPr lang="en-US" sz="2000" i="1" spc="-45" dirty="0">
                <a:latin typeface="Times New Roman"/>
                <a:cs typeface="Times New Roman"/>
              </a:rPr>
              <a:t> </a:t>
            </a:r>
            <a:r>
              <a:rPr lang="en-US" sz="2000" i="1" dirty="0">
                <a:latin typeface="Times New Roman"/>
                <a:cs typeface="Times New Roman"/>
              </a:rPr>
              <a:t>and</a:t>
            </a:r>
            <a:r>
              <a:rPr lang="en-US" sz="2000" i="1" spc="-15" dirty="0">
                <a:latin typeface="Times New Roman"/>
                <a:cs typeface="Times New Roman"/>
              </a:rPr>
              <a:t> </a:t>
            </a:r>
            <a:r>
              <a:rPr lang="en-US" sz="2000" i="1" dirty="0">
                <a:latin typeface="Times New Roman"/>
                <a:cs typeface="Times New Roman"/>
              </a:rPr>
              <a:t>wife</a:t>
            </a:r>
            <a:endParaRPr lang="en-US" sz="2000" dirty="0">
              <a:latin typeface="Times New Roman"/>
              <a:cs typeface="Times New Roman"/>
            </a:endParaRPr>
          </a:p>
        </p:txBody>
      </p:sp>
    </p:spTree>
    <p:extLst>
      <p:ext uri="{BB962C8B-B14F-4D97-AF65-F5344CB8AC3E}">
        <p14:creationId xmlns:p14="http://schemas.microsoft.com/office/powerpoint/2010/main" val="231293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4192;p38">
            <a:extLst>
              <a:ext uri="{FF2B5EF4-FFF2-40B4-BE49-F238E27FC236}">
                <a16:creationId xmlns:a16="http://schemas.microsoft.com/office/drawing/2014/main" id="{5FAC1FF4-BF33-7527-85C9-E51689E5E2A7}"/>
              </a:ext>
            </a:extLst>
          </p:cNvPr>
          <p:cNvSpPr txBox="1">
            <a:spLocks/>
          </p:cNvSpPr>
          <p:nvPr/>
        </p:nvSpPr>
        <p:spPr>
          <a:xfrm>
            <a:off x="431801" y="181945"/>
            <a:ext cx="3414485" cy="526393"/>
          </a:xfrm>
          <a:prstGeom prst="rect">
            <a:avLst/>
          </a:prstGeom>
        </p:spPr>
        <p:txBody>
          <a:bodyPr spcFirstLastPara="1" vert="horz" lIns="91440" tIns="45720" rIns="91440" bIns="45720" rtlCol="0" anchor="ctr" anchorCtr="0">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PERSONA - 3</a:t>
            </a:r>
          </a:p>
        </p:txBody>
      </p:sp>
      <p:sp>
        <p:nvSpPr>
          <p:cNvPr id="3" name="TextBox 2">
            <a:extLst>
              <a:ext uri="{FF2B5EF4-FFF2-40B4-BE49-F238E27FC236}">
                <a16:creationId xmlns:a16="http://schemas.microsoft.com/office/drawing/2014/main" id="{22E07C18-74FF-D414-4327-1269B7F15AD1}"/>
              </a:ext>
            </a:extLst>
          </p:cNvPr>
          <p:cNvSpPr txBox="1"/>
          <p:nvPr/>
        </p:nvSpPr>
        <p:spPr>
          <a:xfrm>
            <a:off x="195943" y="1348594"/>
            <a:ext cx="6128657" cy="3843666"/>
          </a:xfrm>
          <a:prstGeom prst="rect">
            <a:avLst/>
          </a:prstGeom>
        </p:spPr>
        <p:txBody>
          <a:bodyPr vert="horz" lIns="91440" tIns="45720" rIns="91440" bIns="45720" rtlCol="0">
            <a:noAutofit/>
          </a:bodyPr>
          <a:lstStyle/>
          <a:p>
            <a:pPr>
              <a:lnSpc>
                <a:spcPct val="90000"/>
              </a:lnSpc>
              <a:spcAft>
                <a:spcPts val="600"/>
              </a:spcAft>
            </a:pPr>
            <a:endParaRPr lang="en-US" sz="2000" dirty="0">
              <a:latin typeface="Times New Roman" panose="02020603050405020304" pitchFamily="18" charset="0"/>
              <a:cs typeface="Times New Roman" panose="02020603050405020304" pitchFamily="18" charset="0"/>
            </a:endParaRPr>
          </a:p>
        </p:txBody>
      </p:sp>
      <p:pic>
        <p:nvPicPr>
          <p:cNvPr id="5" name="Picture 4" descr="A person standing in a grocery store&#10;&#10;Description automatically generated">
            <a:extLst>
              <a:ext uri="{FF2B5EF4-FFF2-40B4-BE49-F238E27FC236}">
                <a16:creationId xmlns:a16="http://schemas.microsoft.com/office/drawing/2014/main" id="{DB2FBA0F-9EE0-37EA-71D1-5FD91CF95D08}"/>
              </a:ext>
            </a:extLst>
          </p:cNvPr>
          <p:cNvPicPr>
            <a:picLocks noChangeAspect="1"/>
          </p:cNvPicPr>
          <p:nvPr/>
        </p:nvPicPr>
        <p:blipFill>
          <a:blip r:embed="rId2"/>
          <a:srcRect l="2902" r="10152"/>
          <a:stretch/>
        </p:blipFill>
        <p:spPr>
          <a:xfrm>
            <a:off x="6685778" y="10"/>
            <a:ext cx="5506222"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687" t="447" r="-142" b="33119"/>
          <a:stretch/>
        </p:blipFill>
        <p:spPr bwMode="auto">
          <a:xfrm>
            <a:off x="10788878"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AB6A452-033A-7E6F-5019-82366976D4DA}"/>
              </a:ext>
            </a:extLst>
          </p:cNvPr>
          <p:cNvSpPr txBox="1"/>
          <p:nvPr/>
        </p:nvSpPr>
        <p:spPr>
          <a:xfrm>
            <a:off x="195943" y="2714774"/>
            <a:ext cx="6576259" cy="4247317"/>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Ms. Rodriguez is a dedicated supermarket manager, responsible for the bustling operations of a large grocery store. With a keen focus on enhancing customer satisfaction and optimizing operational efficiency, she strives to ensure that every shopper enjoys a seamless experience. However, the constant influx of customers and the dynamic environment make it challenging for her to oversee all aspects of the store effectively. To support her management efforts, Ms. Rodriguez is eager to implement an advanced surveillance system that offers insights into customer behavior through features like people counting, heat mapping, and dwell time analysis. This technology will help her identify bottlenecks, optimize store layouts, and monitor employee activity. By leveraging these tools, she aims to make data-driven decisions that enhance store performance and create a safer, more enjoyable shopping environment for her customers.</a:t>
            </a:r>
          </a:p>
        </p:txBody>
      </p:sp>
      <p:sp>
        <p:nvSpPr>
          <p:cNvPr id="11" name="TextBox 10">
            <a:extLst>
              <a:ext uri="{FF2B5EF4-FFF2-40B4-BE49-F238E27FC236}">
                <a16:creationId xmlns:a16="http://schemas.microsoft.com/office/drawing/2014/main" id="{2E36623A-3F09-04C8-F9E7-8DF84C9B3533}"/>
              </a:ext>
            </a:extLst>
          </p:cNvPr>
          <p:cNvSpPr txBox="1"/>
          <p:nvPr/>
        </p:nvSpPr>
        <p:spPr>
          <a:xfrm>
            <a:off x="227659" y="652671"/>
            <a:ext cx="6130342" cy="2123658"/>
          </a:xfrm>
          <a:prstGeom prst="rect">
            <a:avLst/>
          </a:prstGeom>
          <a:noFill/>
        </p:spPr>
        <p:txBody>
          <a:bodyPr wrap="square">
            <a:spAutoFit/>
          </a:bodyPr>
          <a:lstStyle/>
          <a:p>
            <a:pPr marL="88900">
              <a:lnSpc>
                <a:spcPct val="100000"/>
              </a:lnSpc>
              <a:spcBef>
                <a:spcPts val="100"/>
              </a:spcBef>
            </a:pPr>
            <a:r>
              <a:rPr lang="en-US" sz="2400" b="1" spc="-10" dirty="0">
                <a:latin typeface="Times New Roman"/>
                <a:cs typeface="Times New Roman"/>
              </a:rPr>
              <a:t>Profile</a:t>
            </a:r>
            <a:endParaRPr lang="en-US" sz="2400" dirty="0">
              <a:latin typeface="Times New Roman"/>
              <a:cs typeface="Times New Roman"/>
            </a:endParaRPr>
          </a:p>
          <a:p>
            <a:pPr marL="158750" marR="684530" indent="5715">
              <a:lnSpc>
                <a:spcPct val="100000"/>
              </a:lnSpc>
            </a:pPr>
            <a:r>
              <a:rPr lang="en-US" i="1" spc="-5" dirty="0">
                <a:latin typeface="Times New Roman"/>
                <a:cs typeface="Times New Roman"/>
              </a:rPr>
              <a:t>Name:</a:t>
            </a:r>
            <a:r>
              <a:rPr lang="en-US" i="1" spc="-75" dirty="0">
                <a:latin typeface="Times New Roman"/>
                <a:cs typeface="Times New Roman"/>
              </a:rPr>
              <a:t> Rodriguez</a:t>
            </a:r>
          </a:p>
          <a:p>
            <a:pPr marL="158750" marR="684530" indent="5715">
              <a:lnSpc>
                <a:spcPct val="100000"/>
              </a:lnSpc>
            </a:pPr>
            <a:r>
              <a:rPr lang="en-US" i="1" spc="-585" dirty="0">
                <a:latin typeface="Times New Roman"/>
                <a:cs typeface="Times New Roman"/>
              </a:rPr>
              <a:t> </a:t>
            </a:r>
            <a:r>
              <a:rPr lang="en-US" i="1" dirty="0">
                <a:latin typeface="Times New Roman"/>
                <a:cs typeface="Times New Roman"/>
              </a:rPr>
              <a:t>Age:</a:t>
            </a:r>
            <a:r>
              <a:rPr lang="en-US" i="1" spc="-20" dirty="0">
                <a:latin typeface="Times New Roman"/>
                <a:cs typeface="Times New Roman"/>
              </a:rPr>
              <a:t> 27</a:t>
            </a:r>
            <a:endParaRPr lang="en-US" dirty="0">
              <a:latin typeface="Times New Roman"/>
              <a:cs typeface="Times New Roman"/>
            </a:endParaRPr>
          </a:p>
          <a:p>
            <a:pPr marL="88900" marR="5080">
              <a:lnSpc>
                <a:spcPct val="100000"/>
              </a:lnSpc>
            </a:pPr>
            <a:r>
              <a:rPr lang="en-US" i="1" spc="-5" dirty="0">
                <a:latin typeface="Times New Roman"/>
                <a:cs typeface="Times New Roman"/>
              </a:rPr>
              <a:t>Location:</a:t>
            </a:r>
            <a:r>
              <a:rPr lang="en-US" i="1" spc="-45" dirty="0">
                <a:latin typeface="Times New Roman"/>
                <a:cs typeface="Times New Roman"/>
              </a:rPr>
              <a:t> </a:t>
            </a:r>
            <a:r>
              <a:rPr lang="en-US" i="1" dirty="0">
                <a:latin typeface="Times New Roman"/>
                <a:cs typeface="Times New Roman"/>
              </a:rPr>
              <a:t>New</a:t>
            </a:r>
            <a:r>
              <a:rPr lang="en-US" i="1" spc="-35" dirty="0">
                <a:latin typeface="Times New Roman"/>
                <a:cs typeface="Times New Roman"/>
              </a:rPr>
              <a:t> </a:t>
            </a:r>
            <a:r>
              <a:rPr lang="en-US" i="1" spc="-45" dirty="0">
                <a:latin typeface="Times New Roman"/>
                <a:cs typeface="Times New Roman"/>
              </a:rPr>
              <a:t>Jersey</a:t>
            </a:r>
            <a:r>
              <a:rPr lang="en-US" i="1" spc="-20" dirty="0">
                <a:latin typeface="Times New Roman"/>
                <a:cs typeface="Times New Roman"/>
              </a:rPr>
              <a:t>, </a:t>
            </a:r>
            <a:r>
              <a:rPr lang="en-US" i="1" dirty="0">
                <a:latin typeface="Times New Roman"/>
                <a:cs typeface="Times New Roman"/>
              </a:rPr>
              <a:t>NJ </a:t>
            </a:r>
          </a:p>
          <a:p>
            <a:pPr marL="88900" marR="5080">
              <a:lnSpc>
                <a:spcPct val="100000"/>
              </a:lnSpc>
            </a:pPr>
            <a:r>
              <a:rPr lang="en-US" i="1" spc="-585" dirty="0">
                <a:latin typeface="Times New Roman"/>
                <a:cs typeface="Times New Roman"/>
              </a:rPr>
              <a:t> </a:t>
            </a:r>
            <a:r>
              <a:rPr lang="en-US" i="1" dirty="0">
                <a:latin typeface="Times New Roman"/>
                <a:cs typeface="Times New Roman"/>
              </a:rPr>
              <a:t>Job:</a:t>
            </a:r>
            <a:r>
              <a:rPr lang="en-US" i="1" spc="-15" dirty="0">
                <a:latin typeface="Times New Roman"/>
                <a:cs typeface="Times New Roman"/>
              </a:rPr>
              <a:t> </a:t>
            </a:r>
            <a:r>
              <a:rPr lang="en-US" i="1" spc="-15" dirty="0">
                <a:latin typeface="Times New Roman" panose="02020603050405020304" pitchFamily="18" charset="0"/>
                <a:cs typeface="Times New Roman" panose="02020603050405020304" pitchFamily="18" charset="0"/>
              </a:rPr>
              <a:t>Supermarket Manager</a:t>
            </a:r>
            <a:endParaRPr lang="en-US" i="1" dirty="0">
              <a:latin typeface="Times New Roman"/>
              <a:cs typeface="Times New Roman"/>
            </a:endParaRPr>
          </a:p>
          <a:p>
            <a:pPr marL="88900" marR="5080"/>
            <a:r>
              <a:rPr lang="en-US" i="1" dirty="0">
                <a:latin typeface="Times New Roman"/>
                <a:cs typeface="Times New Roman"/>
              </a:rPr>
              <a:t>Salary:</a:t>
            </a:r>
            <a:r>
              <a:rPr lang="en-US" i="1" spc="-20" dirty="0">
                <a:latin typeface="Times New Roman"/>
                <a:cs typeface="Times New Roman"/>
              </a:rPr>
              <a:t> </a:t>
            </a:r>
            <a:r>
              <a:rPr lang="en-US" i="1" spc="-15" dirty="0">
                <a:latin typeface="Times New Roman"/>
                <a:cs typeface="Times New Roman"/>
              </a:rPr>
              <a:t>$125000/year</a:t>
            </a:r>
            <a:endParaRPr lang="en-US" dirty="0">
              <a:latin typeface="Times New Roman"/>
              <a:cs typeface="Times New Roman"/>
            </a:endParaRPr>
          </a:p>
          <a:p>
            <a:pPr marL="12700" marR="266065">
              <a:lnSpc>
                <a:spcPct val="100000"/>
              </a:lnSpc>
            </a:pPr>
            <a:r>
              <a:rPr lang="en-US" i="1" spc="-5" dirty="0">
                <a:latin typeface="Times New Roman"/>
                <a:cs typeface="Times New Roman"/>
              </a:rPr>
              <a:t>Family:</a:t>
            </a:r>
            <a:r>
              <a:rPr lang="en-US" i="1" spc="-45" dirty="0">
                <a:latin typeface="Times New Roman"/>
                <a:cs typeface="Times New Roman"/>
              </a:rPr>
              <a:t> </a:t>
            </a:r>
            <a:r>
              <a:rPr lang="en-US" i="1" spc="-5" dirty="0">
                <a:latin typeface="Times New Roman"/>
                <a:cs typeface="Times New Roman"/>
              </a:rPr>
              <a:t>Lives</a:t>
            </a:r>
            <a:r>
              <a:rPr lang="en-US" i="1" spc="-30" dirty="0">
                <a:latin typeface="Times New Roman"/>
                <a:cs typeface="Times New Roman"/>
              </a:rPr>
              <a:t> </a:t>
            </a:r>
            <a:r>
              <a:rPr lang="en-US" i="1" dirty="0">
                <a:latin typeface="Times New Roman"/>
                <a:cs typeface="Times New Roman"/>
              </a:rPr>
              <a:t>with</a:t>
            </a:r>
            <a:r>
              <a:rPr lang="en-US" i="1" spc="-30" dirty="0">
                <a:latin typeface="Times New Roman"/>
                <a:cs typeface="Times New Roman"/>
              </a:rPr>
              <a:t> </a:t>
            </a:r>
            <a:r>
              <a:rPr lang="en-US" i="1" dirty="0">
                <a:latin typeface="Times New Roman"/>
                <a:cs typeface="Times New Roman"/>
              </a:rPr>
              <a:t>her </a:t>
            </a:r>
            <a:r>
              <a:rPr lang="en-US" i="1" spc="-585" dirty="0">
                <a:latin typeface="Times New Roman"/>
                <a:cs typeface="Times New Roman"/>
              </a:rPr>
              <a:t> </a:t>
            </a:r>
            <a:r>
              <a:rPr lang="en-US" i="1" dirty="0">
                <a:latin typeface="Times New Roman"/>
                <a:cs typeface="Times New Roman"/>
              </a:rPr>
              <a:t>boyfriend</a:t>
            </a:r>
            <a:endParaRPr lang="en-US" dirty="0">
              <a:latin typeface="Times New Roman"/>
              <a:cs typeface="Times New Roman"/>
            </a:endParaRPr>
          </a:p>
        </p:txBody>
      </p:sp>
    </p:spTree>
    <p:extLst>
      <p:ext uri="{BB962C8B-B14F-4D97-AF65-F5344CB8AC3E}">
        <p14:creationId xmlns:p14="http://schemas.microsoft.com/office/powerpoint/2010/main" val="188862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nodePh="1">
                                  <p:stCondLst>
                                    <p:cond delay="0"/>
                                  </p:stCondLst>
                                  <p:endCondLst>
                                    <p:cond evt="begin" delay="0">
                                      <p:tn val="11"/>
                                    </p:cond>
                                  </p:end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6772C1-3AEF-0701-96BE-3DF41C8AEF73}"/>
              </a:ext>
            </a:extLst>
          </p:cNvPr>
          <p:cNvSpPr txBox="1"/>
          <p:nvPr/>
        </p:nvSpPr>
        <p:spPr>
          <a:xfrm>
            <a:off x="3049314" y="0"/>
            <a:ext cx="6093372" cy="1077218"/>
          </a:xfrm>
          <a:prstGeom prst="rect">
            <a:avLst/>
          </a:prstGeom>
          <a:noFill/>
        </p:spPr>
        <p:txBody>
          <a:bodyPr wrap="square">
            <a:spAutoFit/>
          </a:bodyPr>
          <a:lstStyle/>
          <a:p>
            <a:pPr algn="ct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MINIMAL</a:t>
            </a:r>
            <a:r>
              <a:rPr lang="en-US" sz="3200" b="1" spc="-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VIAB</a:t>
            </a:r>
            <a:r>
              <a:rPr lang="en-US" sz="3200" b="1" spc="-2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t>
            </a:r>
            <a:r>
              <a:rPr lang="en-US" sz="3200" b="1" spc="-2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DUCT  </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(MVP)</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30" name="Picture 6" descr="MVP-Entwicklung: Schritt-für-Schritt-Anleitung mit Experten-Tipps - Swipergy">
            <a:extLst>
              <a:ext uri="{FF2B5EF4-FFF2-40B4-BE49-F238E27FC236}">
                <a16:creationId xmlns:a16="http://schemas.microsoft.com/office/drawing/2014/main" id="{3D4A1A83-8BA8-953B-19F3-569B5593B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38" y="1249251"/>
            <a:ext cx="10663707" cy="51644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874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6772C1-3AEF-0701-96BE-3DF41C8AEF73}"/>
              </a:ext>
            </a:extLst>
          </p:cNvPr>
          <p:cNvSpPr txBox="1"/>
          <p:nvPr/>
        </p:nvSpPr>
        <p:spPr>
          <a:xfrm>
            <a:off x="3049314" y="0"/>
            <a:ext cx="6093372" cy="1077218"/>
          </a:xfrm>
          <a:prstGeom prst="rect">
            <a:avLst/>
          </a:prstGeom>
          <a:noFill/>
        </p:spPr>
        <p:txBody>
          <a:bodyPr wrap="square">
            <a:spAutoFit/>
          </a:bodyPr>
          <a:lstStyle/>
          <a:p>
            <a:pPr algn="ct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MINIMAL</a:t>
            </a:r>
            <a:r>
              <a:rPr lang="en-US" sz="3200" b="1" spc="-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VIAB</a:t>
            </a:r>
            <a:r>
              <a:rPr lang="en-US" sz="3200" b="1" spc="-2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t>
            </a:r>
            <a:r>
              <a:rPr lang="en-US" sz="3200" b="1" spc="-2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DUCT  </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(MVP)</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E16CBCD-D6A0-1668-9D86-D8008DFA98F7}"/>
              </a:ext>
            </a:extLst>
          </p:cNvPr>
          <p:cNvSpPr txBox="1"/>
          <p:nvPr/>
        </p:nvSpPr>
        <p:spPr>
          <a:xfrm>
            <a:off x="2211327" y="1077218"/>
            <a:ext cx="8170905" cy="6162969"/>
          </a:xfrm>
          <a:prstGeom prst="rect">
            <a:avLst/>
          </a:prstGeom>
          <a:noFill/>
        </p:spPr>
        <p:txBody>
          <a:bodyPr wrap="square">
            <a:spAutoFit/>
          </a:bodyPr>
          <a:lstStyle/>
          <a:p>
            <a:pPr marL="88900" marR="1765300">
              <a:lnSpc>
                <a:spcPct val="106800"/>
              </a:lnSpc>
              <a:spcBef>
                <a:spcPts val="2285"/>
              </a:spcBef>
            </a:pPr>
            <a:r>
              <a:rPr lang="en-US" sz="3200" b="1" spc="-5" dirty="0">
                <a:latin typeface="Times New Roman"/>
                <a:cs typeface="Times New Roman"/>
              </a:rPr>
              <a:t>The</a:t>
            </a:r>
            <a:r>
              <a:rPr lang="en-US" sz="3200" b="1" spc="10" dirty="0">
                <a:latin typeface="Times New Roman"/>
                <a:cs typeface="Times New Roman"/>
              </a:rPr>
              <a:t> </a:t>
            </a:r>
            <a:r>
              <a:rPr lang="en-US" sz="3200" b="1" spc="-5" dirty="0">
                <a:latin typeface="Times New Roman"/>
                <a:cs typeface="Times New Roman"/>
              </a:rPr>
              <a:t>following</a:t>
            </a:r>
            <a:r>
              <a:rPr lang="en-US" sz="3200" b="1" spc="10" dirty="0">
                <a:latin typeface="Times New Roman"/>
                <a:cs typeface="Times New Roman"/>
              </a:rPr>
              <a:t> </a:t>
            </a:r>
            <a:r>
              <a:rPr lang="en-US" sz="3200" b="1" spc="-20" dirty="0">
                <a:latin typeface="Times New Roman"/>
                <a:cs typeface="Times New Roman"/>
              </a:rPr>
              <a:t>are</a:t>
            </a:r>
            <a:r>
              <a:rPr lang="en-US" sz="3200" b="1" spc="-5" dirty="0">
                <a:latin typeface="Times New Roman"/>
                <a:cs typeface="Times New Roman"/>
              </a:rPr>
              <a:t> the</a:t>
            </a:r>
            <a:r>
              <a:rPr lang="en-US" sz="3200" b="1" dirty="0">
                <a:latin typeface="Times New Roman"/>
                <a:cs typeface="Times New Roman"/>
              </a:rPr>
              <a:t> </a:t>
            </a:r>
            <a:r>
              <a:rPr lang="en-US" sz="3200" b="1" spc="-10" dirty="0">
                <a:latin typeface="Times New Roman"/>
                <a:cs typeface="Times New Roman"/>
              </a:rPr>
              <a:t>features</a:t>
            </a:r>
            <a:r>
              <a:rPr lang="en-US" sz="3200" b="1" spc="-5" dirty="0">
                <a:latin typeface="Times New Roman"/>
                <a:cs typeface="Times New Roman"/>
              </a:rPr>
              <a:t> </a:t>
            </a:r>
            <a:r>
              <a:rPr lang="en-US" sz="3200" b="1" spc="-15" dirty="0">
                <a:latin typeface="Times New Roman"/>
                <a:cs typeface="Times New Roman"/>
              </a:rPr>
              <a:t>we</a:t>
            </a:r>
            <a:r>
              <a:rPr lang="en-US" sz="3200" b="1" spc="30" dirty="0">
                <a:latin typeface="Times New Roman"/>
                <a:cs typeface="Times New Roman"/>
              </a:rPr>
              <a:t> </a:t>
            </a:r>
            <a:r>
              <a:rPr lang="en-US" sz="3200" b="1" spc="-20" dirty="0">
                <a:latin typeface="Times New Roman"/>
                <a:cs typeface="Times New Roman"/>
              </a:rPr>
              <a:t>are </a:t>
            </a:r>
            <a:r>
              <a:rPr lang="en-US" sz="3200" b="1" spc="-685" dirty="0">
                <a:latin typeface="Times New Roman"/>
                <a:cs typeface="Times New Roman"/>
              </a:rPr>
              <a:t> </a:t>
            </a:r>
            <a:r>
              <a:rPr lang="en-US" sz="3200" b="1" spc="-5" dirty="0">
                <a:latin typeface="Times New Roman"/>
                <a:cs typeface="Times New Roman"/>
              </a:rPr>
              <a:t>covering</a:t>
            </a:r>
            <a:r>
              <a:rPr lang="en-US" sz="3200" b="1" spc="-10" dirty="0">
                <a:latin typeface="Times New Roman"/>
                <a:cs typeface="Times New Roman"/>
              </a:rPr>
              <a:t> </a:t>
            </a:r>
            <a:r>
              <a:rPr lang="en-US" sz="3200" b="1" spc="-5" dirty="0">
                <a:latin typeface="Times New Roman"/>
                <a:cs typeface="Times New Roman"/>
              </a:rPr>
              <a:t>in</a:t>
            </a:r>
            <a:r>
              <a:rPr lang="en-US" sz="3200" b="1" spc="15" dirty="0">
                <a:latin typeface="Times New Roman"/>
                <a:cs typeface="Times New Roman"/>
              </a:rPr>
              <a:t> </a:t>
            </a:r>
            <a:r>
              <a:rPr lang="en-US" sz="3200" b="1" spc="-5" dirty="0">
                <a:latin typeface="Times New Roman"/>
                <a:cs typeface="Times New Roman"/>
              </a:rPr>
              <a:t>our</a:t>
            </a:r>
            <a:r>
              <a:rPr lang="en-US" sz="3200" b="1" spc="-45" dirty="0">
                <a:latin typeface="Times New Roman"/>
                <a:cs typeface="Times New Roman"/>
              </a:rPr>
              <a:t> </a:t>
            </a:r>
            <a:r>
              <a:rPr lang="en-US" sz="3200" b="1" spc="-5" dirty="0">
                <a:latin typeface="Times New Roman"/>
                <a:cs typeface="Times New Roman"/>
              </a:rPr>
              <a:t>MVP:</a:t>
            </a:r>
            <a:endParaRPr lang="en-US" sz="3200" dirty="0">
              <a:latin typeface="Times New Roman"/>
              <a:cs typeface="Times New Roman"/>
            </a:endParaRPr>
          </a:p>
          <a:p>
            <a:pPr marL="329565" indent="-317500">
              <a:lnSpc>
                <a:spcPct val="100000"/>
              </a:lnSpc>
              <a:spcBef>
                <a:spcPts val="1045"/>
              </a:spcBef>
              <a:buSzPct val="96428"/>
              <a:buFont typeface="Wingdings"/>
              <a:buChar char=""/>
              <a:tabLst>
                <a:tab pos="330200" algn="l"/>
              </a:tabLst>
            </a:pPr>
            <a:r>
              <a:rPr lang="en-US" sz="3200" b="1" dirty="0">
                <a:latin typeface="Times New Roman"/>
                <a:cs typeface="Times New Roman"/>
              </a:rPr>
              <a:t>Welcome Page</a:t>
            </a:r>
          </a:p>
          <a:p>
            <a:pPr marL="329565" indent="-317500">
              <a:lnSpc>
                <a:spcPct val="100000"/>
              </a:lnSpc>
              <a:spcBef>
                <a:spcPts val="1035"/>
              </a:spcBef>
              <a:buSzPct val="96428"/>
              <a:buFont typeface="Wingdings"/>
              <a:buChar char=""/>
              <a:tabLst>
                <a:tab pos="330200" algn="l"/>
              </a:tabLst>
            </a:pPr>
            <a:r>
              <a:rPr lang="en-US" sz="3200" b="1" spc="-5" dirty="0">
                <a:latin typeface="Times New Roman"/>
                <a:cs typeface="Times New Roman"/>
              </a:rPr>
              <a:t>Registration</a:t>
            </a:r>
            <a:r>
              <a:rPr lang="en-US" sz="3200" b="1" spc="-30" dirty="0">
                <a:latin typeface="Times New Roman"/>
                <a:cs typeface="Times New Roman"/>
              </a:rPr>
              <a:t> </a:t>
            </a:r>
            <a:r>
              <a:rPr lang="en-US" sz="3200" b="1" spc="-5" dirty="0">
                <a:latin typeface="Times New Roman"/>
                <a:cs typeface="Times New Roman"/>
              </a:rPr>
              <a:t>Page</a:t>
            </a:r>
            <a:endParaRPr lang="en-US" sz="3200" dirty="0">
              <a:latin typeface="Times New Roman"/>
              <a:cs typeface="Times New Roman"/>
            </a:endParaRPr>
          </a:p>
          <a:p>
            <a:pPr marL="329565" indent="-317500">
              <a:lnSpc>
                <a:spcPct val="100000"/>
              </a:lnSpc>
              <a:spcBef>
                <a:spcPts val="1030"/>
              </a:spcBef>
              <a:buSzPct val="96428"/>
              <a:buFont typeface="Wingdings"/>
              <a:buChar char=""/>
              <a:tabLst>
                <a:tab pos="330200" algn="l"/>
              </a:tabLst>
            </a:pPr>
            <a:r>
              <a:rPr lang="en-US" sz="3200" b="1" spc="-5" dirty="0">
                <a:latin typeface="Times New Roman"/>
                <a:cs typeface="Times New Roman"/>
              </a:rPr>
              <a:t>Login</a:t>
            </a:r>
            <a:r>
              <a:rPr lang="en-US" sz="3200" b="1" spc="-70" dirty="0">
                <a:latin typeface="Times New Roman"/>
                <a:cs typeface="Times New Roman"/>
              </a:rPr>
              <a:t> </a:t>
            </a:r>
            <a:r>
              <a:rPr lang="en-US" sz="3200" b="1" spc="-5" dirty="0">
                <a:latin typeface="Times New Roman"/>
                <a:cs typeface="Times New Roman"/>
              </a:rPr>
              <a:t>Page</a:t>
            </a:r>
            <a:endParaRPr lang="en-US" sz="3200" dirty="0">
              <a:latin typeface="Times New Roman"/>
              <a:cs typeface="Times New Roman"/>
            </a:endParaRPr>
          </a:p>
          <a:p>
            <a:pPr marL="329565" indent="-317500">
              <a:lnSpc>
                <a:spcPct val="100000"/>
              </a:lnSpc>
              <a:spcBef>
                <a:spcPts val="1030"/>
              </a:spcBef>
              <a:buSzPct val="96428"/>
              <a:buFont typeface="Wingdings"/>
              <a:buChar char=""/>
              <a:tabLst>
                <a:tab pos="330200" algn="l"/>
              </a:tabLst>
            </a:pPr>
            <a:r>
              <a:rPr lang="en-US" sz="3200" b="1" spc="-5" dirty="0">
                <a:latin typeface="Times New Roman"/>
                <a:cs typeface="Times New Roman"/>
              </a:rPr>
              <a:t>Main</a:t>
            </a:r>
            <a:r>
              <a:rPr lang="en-US" sz="3200" b="1" spc="-80" dirty="0">
                <a:latin typeface="Times New Roman"/>
                <a:cs typeface="Times New Roman"/>
              </a:rPr>
              <a:t> View Videos </a:t>
            </a:r>
            <a:r>
              <a:rPr lang="en-US" sz="3200" b="1" spc="-5" dirty="0">
                <a:latin typeface="Times New Roman"/>
                <a:cs typeface="Times New Roman"/>
              </a:rPr>
              <a:t>Page</a:t>
            </a:r>
            <a:endParaRPr lang="en-US" sz="3200" dirty="0">
              <a:latin typeface="Times New Roman"/>
              <a:cs typeface="Times New Roman"/>
            </a:endParaRPr>
          </a:p>
          <a:p>
            <a:pPr marL="329565" indent="-317500">
              <a:lnSpc>
                <a:spcPct val="100000"/>
              </a:lnSpc>
              <a:spcBef>
                <a:spcPts val="1050"/>
              </a:spcBef>
              <a:buSzPct val="96428"/>
              <a:buFont typeface="Wingdings"/>
              <a:buChar char=""/>
              <a:tabLst>
                <a:tab pos="330200" algn="l"/>
              </a:tabLst>
            </a:pPr>
            <a:r>
              <a:rPr lang="en-US" sz="3200" b="1" spc="-5" dirty="0">
                <a:latin typeface="Times New Roman"/>
                <a:cs typeface="Times New Roman"/>
              </a:rPr>
              <a:t>Manage Videos Page </a:t>
            </a:r>
          </a:p>
          <a:p>
            <a:pPr marL="329565" indent="-317500">
              <a:lnSpc>
                <a:spcPct val="100000"/>
              </a:lnSpc>
              <a:spcBef>
                <a:spcPts val="1050"/>
              </a:spcBef>
              <a:buSzPct val="96428"/>
              <a:buFont typeface="Wingdings"/>
              <a:buChar char=""/>
              <a:tabLst>
                <a:tab pos="330200" algn="l"/>
              </a:tabLst>
            </a:pPr>
            <a:r>
              <a:rPr lang="en-US" sz="3200" b="1" spc="-5" dirty="0">
                <a:latin typeface="Times New Roman"/>
                <a:cs typeface="Times New Roman"/>
              </a:rPr>
              <a:t>Upload Videos Page </a:t>
            </a:r>
          </a:p>
          <a:p>
            <a:pPr marL="329565" indent="-317500">
              <a:spcBef>
                <a:spcPts val="1050"/>
              </a:spcBef>
              <a:buSzPct val="96428"/>
              <a:buFont typeface="Wingdings"/>
              <a:buChar char=""/>
              <a:tabLst>
                <a:tab pos="330200" algn="l"/>
              </a:tabLst>
            </a:pPr>
            <a:r>
              <a:rPr lang="en-US" sz="3200" b="1" spc="-5" dirty="0">
                <a:latin typeface="Times New Roman"/>
                <a:cs typeface="Times New Roman"/>
              </a:rPr>
              <a:t>Setting Page </a:t>
            </a:r>
          </a:p>
          <a:p>
            <a:pPr marL="329565" indent="-317500">
              <a:lnSpc>
                <a:spcPct val="100000"/>
              </a:lnSpc>
              <a:spcBef>
                <a:spcPts val="1050"/>
              </a:spcBef>
              <a:buSzPct val="96428"/>
              <a:buFont typeface="Wingdings"/>
              <a:buChar char=""/>
              <a:tabLst>
                <a:tab pos="330200" algn="l"/>
              </a:tabLst>
            </a:pPr>
            <a:endParaRPr lang="en-US" sz="3200" dirty="0">
              <a:latin typeface="Times New Roman"/>
              <a:cs typeface="Times New Roman"/>
            </a:endParaRPr>
          </a:p>
        </p:txBody>
      </p:sp>
      <p:pic>
        <p:nvPicPr>
          <p:cNvPr id="6" name="Picture 5">
            <a:extLst>
              <a:ext uri="{FF2B5EF4-FFF2-40B4-BE49-F238E27FC236}">
                <a16:creationId xmlns:a16="http://schemas.microsoft.com/office/drawing/2014/main" id="{84DC6F30-174E-DB09-2619-AEAA98C3FA0F}"/>
              </a:ext>
            </a:extLst>
          </p:cNvPr>
          <p:cNvPicPr>
            <a:picLocks noChangeAspect="1"/>
          </p:cNvPicPr>
          <p:nvPr/>
        </p:nvPicPr>
        <p:blipFill>
          <a:blip r:embed="rId3"/>
          <a:stretch>
            <a:fillRect/>
          </a:stretch>
        </p:blipFill>
        <p:spPr>
          <a:xfrm>
            <a:off x="54734" y="29212"/>
            <a:ext cx="1469923" cy="10480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99337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6772C1-3AEF-0701-96BE-3DF41C8AEF73}"/>
              </a:ext>
            </a:extLst>
          </p:cNvPr>
          <p:cNvSpPr txBox="1"/>
          <p:nvPr/>
        </p:nvSpPr>
        <p:spPr>
          <a:xfrm>
            <a:off x="3049314" y="0"/>
            <a:ext cx="6093372" cy="1077218"/>
          </a:xfrm>
          <a:prstGeom prst="rect">
            <a:avLst/>
          </a:prstGeom>
          <a:noFill/>
        </p:spPr>
        <p:txBody>
          <a:bodyPr wrap="square">
            <a:spAutoFit/>
          </a:bodyPr>
          <a:lstStyle/>
          <a:p>
            <a:pPr algn="ct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MINIMAL</a:t>
            </a:r>
            <a:r>
              <a:rPr lang="en-US" sz="3200" b="1" spc="-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VIAB</a:t>
            </a:r>
            <a:r>
              <a:rPr lang="en-US" sz="3200" b="1" spc="-2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t>
            </a:r>
            <a:r>
              <a:rPr lang="en-US" sz="3200" b="1" spc="-2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DUCT  </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(MVP)</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0" name="Rectangle 11">
            <a:extLst>
              <a:ext uri="{FF2B5EF4-FFF2-40B4-BE49-F238E27FC236}">
                <a16:creationId xmlns:a16="http://schemas.microsoft.com/office/drawing/2014/main" id="{E824A201-8CD2-1042-4776-4801B01271EC}"/>
              </a:ext>
            </a:extLst>
          </p:cNvPr>
          <p:cNvSpPr>
            <a:spLocks noChangeArrowheads="1"/>
          </p:cNvSpPr>
          <p:nvPr/>
        </p:nvSpPr>
        <p:spPr bwMode="auto">
          <a:xfrm>
            <a:off x="390294" y="702278"/>
            <a:ext cx="11801706" cy="6868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0">
              <a:spcBef>
                <a:spcPts val="0"/>
              </a:spcBef>
              <a:spcAft>
                <a:spcPts val="0"/>
              </a:spcAft>
            </a:pPr>
            <a:br>
              <a:rPr lang="en-US" sz="2400" b="0" dirty="0">
                <a:effectLst/>
                <a:latin typeface="Times New Roman" panose="02020603050405020304" pitchFamily="18" charset="0"/>
                <a:cs typeface="Times New Roman" panose="02020603050405020304" pitchFamily="18" charset="0"/>
              </a:rPr>
            </a:br>
            <a:r>
              <a:rPr lang="en-US" sz="2400" b="1" i="0" u="none" strike="noStrike" dirty="0">
                <a:solidFill>
                  <a:srgbClr val="000000"/>
                </a:solidFill>
                <a:effectLst/>
                <a:latin typeface="Times New Roman" panose="02020603050405020304" pitchFamily="18" charset="0"/>
                <a:cs typeface="Times New Roman" panose="02020603050405020304" pitchFamily="18" charset="0"/>
              </a:rPr>
              <a:t>Welcome Page:</a:t>
            </a:r>
            <a:endParaRPr lang="en-US" sz="24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                      The welcome page introduces the application and provides basic information about it. The login/register button appears on the welcome pages. </a:t>
            </a:r>
          </a:p>
          <a:p>
            <a:pPr rtl="0">
              <a:spcBef>
                <a:spcPts val="0"/>
              </a:spcBef>
              <a:spcAft>
                <a:spcPts val="0"/>
              </a:spcAft>
            </a:pPr>
            <a:endParaRPr lang="en-US" sz="24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400" b="1" i="0" u="none" strike="noStrike" dirty="0">
                <a:solidFill>
                  <a:srgbClr val="000000"/>
                </a:solidFill>
                <a:effectLst/>
                <a:latin typeface="Times New Roman" panose="02020603050405020304" pitchFamily="18" charset="0"/>
                <a:cs typeface="Times New Roman" panose="02020603050405020304" pitchFamily="18" charset="0"/>
              </a:rPr>
              <a:t>Registration Page :</a:t>
            </a:r>
            <a:endParaRPr lang="en-US" sz="24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                     The user should be able to click the "register" button after entering their information in the designated fields.</a:t>
            </a:r>
          </a:p>
          <a:p>
            <a:pPr rtl="0">
              <a:spcBef>
                <a:spcPts val="0"/>
              </a:spcBef>
              <a:spcAft>
                <a:spcPts val="0"/>
              </a:spcAft>
            </a:pPr>
            <a:endParaRPr lang="en-US" sz="24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400" b="1" i="0" u="none" strike="noStrike" dirty="0">
                <a:solidFill>
                  <a:srgbClr val="000000"/>
                </a:solidFill>
                <a:effectLst/>
                <a:latin typeface="Times New Roman" panose="02020603050405020304" pitchFamily="18" charset="0"/>
                <a:cs typeface="Times New Roman" panose="02020603050405020304" pitchFamily="18" charset="0"/>
              </a:rPr>
              <a:t>Login Page :</a:t>
            </a:r>
            <a:endParaRPr lang="en-US" sz="24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                     The user should be able to click the login button after entering their credentials.</a:t>
            </a:r>
          </a:p>
          <a:p>
            <a:pPr rtl="0">
              <a:spcBef>
                <a:spcPts val="0"/>
              </a:spcBef>
              <a:spcAft>
                <a:spcPts val="0"/>
              </a:spcAft>
            </a:pPr>
            <a:endParaRPr lang="en-US" sz="2400" b="0" dirty="0">
              <a:effectLst/>
              <a:latin typeface="Times New Roman" panose="02020603050405020304" pitchFamily="18" charset="0"/>
              <a:cs typeface="Times New Roman" panose="02020603050405020304" pitchFamily="18" charset="0"/>
            </a:endParaRPr>
          </a:p>
          <a:p>
            <a:pPr rtl="0">
              <a:spcBef>
                <a:spcPts val="1000"/>
              </a:spcBef>
              <a:spcAft>
                <a:spcPts val="0"/>
              </a:spcAft>
            </a:pPr>
            <a:r>
              <a:rPr lang="en-US" sz="2400" b="1" i="0" u="none" strike="noStrike" dirty="0">
                <a:solidFill>
                  <a:srgbClr val="000000"/>
                </a:solidFill>
                <a:effectLst/>
                <a:latin typeface="Times New Roman" panose="02020603050405020304" pitchFamily="18" charset="0"/>
                <a:cs typeface="Times New Roman" panose="02020603050405020304" pitchFamily="18" charset="0"/>
              </a:rPr>
              <a:t>Main View Videos Page:</a:t>
            </a:r>
            <a:endParaRPr lang="en-US" sz="24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                      The user should be able to access all of the application's functionality from the Main View Videos Page. Mainly it shows the available CCTV videos with live video footage and records video footage.   </a:t>
            </a:r>
            <a:endParaRPr lang="en-US" sz="2400" b="0" dirty="0">
              <a:effectLst/>
              <a:latin typeface="Times New Roman" panose="02020603050405020304" pitchFamily="18" charset="0"/>
              <a:cs typeface="Times New Roman" panose="02020603050405020304" pitchFamily="18" charset="0"/>
            </a:endParaRPr>
          </a:p>
          <a:p>
            <a:br>
              <a:rPr lang="en-US" sz="2400" dirty="0">
                <a:latin typeface="Times New Roman" panose="02020603050405020304" pitchFamily="18" charset="0"/>
                <a:cs typeface="Times New Roman" panose="02020603050405020304" pitchFamily="18" charset="0"/>
              </a:rPr>
            </a:b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3" name="Picture 32">
            <a:extLst>
              <a:ext uri="{FF2B5EF4-FFF2-40B4-BE49-F238E27FC236}">
                <a16:creationId xmlns:a16="http://schemas.microsoft.com/office/drawing/2014/main" id="{B0137E5B-4F50-587D-3FDF-595FB70071E1}"/>
              </a:ext>
            </a:extLst>
          </p:cNvPr>
          <p:cNvPicPr>
            <a:picLocks noChangeAspect="1"/>
          </p:cNvPicPr>
          <p:nvPr/>
        </p:nvPicPr>
        <p:blipFill>
          <a:blip r:embed="rId3"/>
          <a:stretch>
            <a:fillRect/>
          </a:stretch>
        </p:blipFill>
        <p:spPr>
          <a:xfrm>
            <a:off x="54734" y="29212"/>
            <a:ext cx="1469923" cy="10480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43272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6772C1-3AEF-0701-96BE-3DF41C8AEF73}"/>
              </a:ext>
            </a:extLst>
          </p:cNvPr>
          <p:cNvSpPr txBox="1"/>
          <p:nvPr/>
        </p:nvSpPr>
        <p:spPr>
          <a:xfrm>
            <a:off x="3049314" y="0"/>
            <a:ext cx="6093372" cy="1077218"/>
          </a:xfrm>
          <a:prstGeom prst="rect">
            <a:avLst/>
          </a:prstGeom>
          <a:noFill/>
        </p:spPr>
        <p:txBody>
          <a:bodyPr wrap="square">
            <a:spAutoFit/>
          </a:bodyPr>
          <a:lstStyle/>
          <a:p>
            <a:pPr algn="ct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MINIMAL</a:t>
            </a:r>
            <a:r>
              <a:rPr lang="en-US" sz="3200" b="1" spc="-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VIAB</a:t>
            </a:r>
            <a:r>
              <a:rPr lang="en-US" sz="3200" b="1" spc="-2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t>
            </a:r>
            <a:r>
              <a:rPr lang="en-US" sz="3200" b="1" spc="-2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sz="32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DUCT  </a:t>
            </a:r>
            <a:r>
              <a:rPr lang="en-US" sz="32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(MVP)</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0" name="Rectangle 11">
            <a:extLst>
              <a:ext uri="{FF2B5EF4-FFF2-40B4-BE49-F238E27FC236}">
                <a16:creationId xmlns:a16="http://schemas.microsoft.com/office/drawing/2014/main" id="{E824A201-8CD2-1042-4776-4801B01271EC}"/>
              </a:ext>
            </a:extLst>
          </p:cNvPr>
          <p:cNvSpPr>
            <a:spLocks noChangeArrowheads="1"/>
          </p:cNvSpPr>
          <p:nvPr/>
        </p:nvSpPr>
        <p:spPr bwMode="auto">
          <a:xfrm>
            <a:off x="682292" y="1143797"/>
            <a:ext cx="11016843" cy="5404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rtl="0">
              <a:spcBef>
                <a:spcPts val="0"/>
              </a:spcBef>
              <a:spcAft>
                <a:spcPts val="0"/>
              </a:spcAft>
            </a:pPr>
            <a:br>
              <a:rPr lang="en-US" sz="2400" b="0" dirty="0">
                <a:effectLst/>
                <a:latin typeface="Times New Roman" panose="02020603050405020304" pitchFamily="18" charset="0"/>
                <a:cs typeface="Times New Roman" panose="02020603050405020304" pitchFamily="18" charset="0"/>
              </a:rPr>
            </a:br>
            <a:r>
              <a:rPr lang="en-US" sz="2400" b="1" i="0" u="none" strike="noStrike" dirty="0">
                <a:solidFill>
                  <a:srgbClr val="000000"/>
                </a:solidFill>
                <a:effectLst/>
                <a:latin typeface="Times New Roman" panose="02020603050405020304" pitchFamily="18" charset="0"/>
                <a:cs typeface="Times New Roman" panose="02020603050405020304" pitchFamily="18" charset="0"/>
              </a:rPr>
              <a:t>Manage Videos Page :</a:t>
            </a:r>
            <a:endParaRPr lang="en-US" sz="24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                         To edit or remove the uploaded videos, the user should have access to all the Video Names, Uploaded By, and Actions.</a:t>
            </a:r>
          </a:p>
          <a:p>
            <a:pPr rtl="0">
              <a:spcBef>
                <a:spcPts val="0"/>
              </a:spcBef>
              <a:spcAft>
                <a:spcPts val="0"/>
              </a:spcAft>
            </a:pPr>
            <a:endParaRPr lang="en-US" sz="2400" b="0" dirty="0">
              <a:effectLst/>
              <a:latin typeface="Times New Roman" panose="02020603050405020304" pitchFamily="18" charset="0"/>
              <a:cs typeface="Times New Roman" panose="02020603050405020304" pitchFamily="18" charset="0"/>
            </a:endParaRPr>
          </a:p>
          <a:p>
            <a:pPr rtl="0">
              <a:spcBef>
                <a:spcPts val="1100"/>
              </a:spcBef>
              <a:spcAft>
                <a:spcPts val="0"/>
              </a:spcAft>
            </a:pPr>
            <a:r>
              <a:rPr lang="en-US" sz="2400" b="1" i="0" u="none" strike="noStrike" dirty="0">
                <a:solidFill>
                  <a:srgbClr val="000000"/>
                </a:solidFill>
                <a:effectLst/>
                <a:latin typeface="Times New Roman" panose="02020603050405020304" pitchFamily="18" charset="0"/>
                <a:cs typeface="Times New Roman" panose="02020603050405020304" pitchFamily="18" charset="0"/>
              </a:rPr>
              <a:t>Upload Videos Page:</a:t>
            </a:r>
            <a:endParaRPr lang="en-US" sz="24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                         By providing the video name, the user should be able to submit new videos using the file upload button.</a:t>
            </a:r>
            <a:endParaRPr lang="en-US" sz="2400" b="0" dirty="0">
              <a:effectLst/>
              <a:latin typeface="Times New Roman" panose="02020603050405020304" pitchFamily="18" charset="0"/>
              <a:cs typeface="Times New Roman" panose="02020603050405020304" pitchFamily="18" charset="0"/>
            </a:endParaRPr>
          </a:p>
          <a:p>
            <a:pPr rtl="0">
              <a:spcBef>
                <a:spcPts val="0"/>
              </a:spcBef>
              <a:spcAft>
                <a:spcPts val="0"/>
              </a:spcAft>
            </a:pPr>
            <a:br>
              <a:rPr lang="en-US" sz="2400" b="0" dirty="0">
                <a:effectLst/>
                <a:latin typeface="Times New Roman" panose="02020603050405020304" pitchFamily="18" charset="0"/>
                <a:cs typeface="Times New Roman" panose="02020603050405020304" pitchFamily="18" charset="0"/>
              </a:rPr>
            </a:br>
            <a:r>
              <a:rPr lang="en-US" sz="2400" b="1" i="0" u="none" strike="noStrike" dirty="0">
                <a:solidFill>
                  <a:srgbClr val="000000"/>
                </a:solidFill>
                <a:effectLst/>
                <a:latin typeface="Times New Roman" panose="02020603050405020304" pitchFamily="18" charset="0"/>
                <a:cs typeface="Times New Roman" panose="02020603050405020304" pitchFamily="18" charset="0"/>
              </a:rPr>
              <a:t>Setting Page: </a:t>
            </a:r>
            <a:endParaRPr lang="en-US" sz="24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                         This area allows users to change their profiles and provide feedback on the application to the admin team. </a:t>
            </a:r>
            <a:endParaRPr lang="en-US" sz="2400" b="0" dirty="0">
              <a:effectLst/>
              <a:latin typeface="Times New Roman" panose="02020603050405020304" pitchFamily="18" charset="0"/>
              <a:cs typeface="Times New Roman" panose="02020603050405020304" pitchFamily="18" charset="0"/>
            </a:endParaRPr>
          </a:p>
          <a:p>
            <a:br>
              <a:rPr lang="en-US" sz="2400" dirty="0">
                <a:latin typeface="Times New Roman" panose="02020603050405020304" pitchFamily="18" charset="0"/>
                <a:cs typeface="Times New Roman" panose="02020603050405020304" pitchFamily="18" charset="0"/>
              </a:rPr>
            </a:b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1EF4450-BE07-870A-B6CB-C4E944026E51}"/>
              </a:ext>
            </a:extLst>
          </p:cNvPr>
          <p:cNvPicPr>
            <a:picLocks noChangeAspect="1"/>
          </p:cNvPicPr>
          <p:nvPr/>
        </p:nvPicPr>
        <p:blipFill>
          <a:blip r:embed="rId3"/>
          <a:stretch>
            <a:fillRect/>
          </a:stretch>
        </p:blipFill>
        <p:spPr>
          <a:xfrm>
            <a:off x="155647" y="66578"/>
            <a:ext cx="1314276" cy="10772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49354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Google Shape;4406;p46">
            <a:extLst>
              <a:ext uri="{FF2B5EF4-FFF2-40B4-BE49-F238E27FC236}">
                <a16:creationId xmlns:a16="http://schemas.microsoft.com/office/drawing/2014/main" id="{A5372701-1E71-3868-51A7-2B93BC71C3E9}"/>
              </a:ext>
            </a:extLst>
          </p:cNvPr>
          <p:cNvSpPr txBox="1">
            <a:spLocks/>
          </p:cNvSpPr>
          <p:nvPr/>
        </p:nvSpPr>
        <p:spPr>
          <a:xfrm>
            <a:off x="1361315" y="-29543"/>
            <a:ext cx="7704000" cy="548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40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TECHNOLOGIES</a:t>
            </a:r>
            <a:endPar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8E05831-02C4-0D3A-429E-B2696D6F9097}"/>
              </a:ext>
            </a:extLst>
          </p:cNvPr>
          <p:cNvSpPr txBox="1"/>
          <p:nvPr/>
        </p:nvSpPr>
        <p:spPr>
          <a:xfrm>
            <a:off x="5422257" y="1155868"/>
            <a:ext cx="1904818" cy="584775"/>
          </a:xfrm>
          <a:prstGeom prst="rect">
            <a:avLst/>
          </a:prstGeom>
          <a:noFill/>
        </p:spPr>
        <p:txBody>
          <a:bodyPr wrap="square" rtlCol="0">
            <a:spAutoFit/>
          </a:bodyPr>
          <a:lstStyle/>
          <a:p>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Database</a:t>
            </a:r>
          </a:p>
        </p:txBody>
      </p:sp>
      <p:pic>
        <p:nvPicPr>
          <p:cNvPr id="12" name="Picture 11">
            <a:extLst>
              <a:ext uri="{FF2B5EF4-FFF2-40B4-BE49-F238E27FC236}">
                <a16:creationId xmlns:a16="http://schemas.microsoft.com/office/drawing/2014/main" id="{87BC3AAA-786C-B585-C9A7-141A9825BF6E}"/>
              </a:ext>
            </a:extLst>
          </p:cNvPr>
          <p:cNvPicPr>
            <a:picLocks noChangeAspect="1"/>
          </p:cNvPicPr>
          <p:nvPr/>
        </p:nvPicPr>
        <p:blipFill>
          <a:blip r:embed="rId4"/>
          <a:stretch>
            <a:fillRect/>
          </a:stretch>
        </p:blipFill>
        <p:spPr>
          <a:xfrm>
            <a:off x="5422256" y="2506738"/>
            <a:ext cx="1221969" cy="942969"/>
          </a:xfrm>
          <a:prstGeom prst="rect">
            <a:avLst/>
          </a:prstGeom>
        </p:spPr>
      </p:pic>
      <p:pic>
        <p:nvPicPr>
          <p:cNvPr id="13" name="Picture 12">
            <a:extLst>
              <a:ext uri="{FF2B5EF4-FFF2-40B4-BE49-F238E27FC236}">
                <a16:creationId xmlns:a16="http://schemas.microsoft.com/office/drawing/2014/main" id="{B539BBA5-C573-1C84-B945-F611C0413722}"/>
              </a:ext>
            </a:extLst>
          </p:cNvPr>
          <p:cNvPicPr>
            <a:picLocks noChangeAspect="1"/>
          </p:cNvPicPr>
          <p:nvPr/>
        </p:nvPicPr>
        <p:blipFill>
          <a:blip r:embed="rId5"/>
          <a:stretch>
            <a:fillRect/>
          </a:stretch>
        </p:blipFill>
        <p:spPr>
          <a:xfrm>
            <a:off x="5316752" y="3943155"/>
            <a:ext cx="1686872" cy="1478952"/>
          </a:xfrm>
          <a:prstGeom prst="rect">
            <a:avLst/>
          </a:prstGeom>
        </p:spPr>
      </p:pic>
      <p:pic>
        <p:nvPicPr>
          <p:cNvPr id="17" name="Picture 16">
            <a:extLst>
              <a:ext uri="{FF2B5EF4-FFF2-40B4-BE49-F238E27FC236}">
                <a16:creationId xmlns:a16="http://schemas.microsoft.com/office/drawing/2014/main" id="{C4944B6E-0BBC-F3FD-A06B-AA4FB9B55FBC}"/>
              </a:ext>
            </a:extLst>
          </p:cNvPr>
          <p:cNvPicPr>
            <a:picLocks noChangeAspect="1"/>
          </p:cNvPicPr>
          <p:nvPr/>
        </p:nvPicPr>
        <p:blipFill>
          <a:blip r:embed="rId6"/>
          <a:stretch>
            <a:fillRect/>
          </a:stretch>
        </p:blipFill>
        <p:spPr>
          <a:xfrm>
            <a:off x="2617424" y="3972408"/>
            <a:ext cx="1333538" cy="975587"/>
          </a:xfrm>
          <a:prstGeom prst="rect">
            <a:avLst/>
          </a:prstGeom>
        </p:spPr>
      </p:pic>
      <p:pic>
        <p:nvPicPr>
          <p:cNvPr id="18" name="Picture 17">
            <a:extLst>
              <a:ext uri="{FF2B5EF4-FFF2-40B4-BE49-F238E27FC236}">
                <a16:creationId xmlns:a16="http://schemas.microsoft.com/office/drawing/2014/main" id="{3BDB6001-0053-21A2-B2D1-544D15EB4888}"/>
              </a:ext>
            </a:extLst>
          </p:cNvPr>
          <p:cNvPicPr>
            <a:picLocks noChangeAspect="1"/>
          </p:cNvPicPr>
          <p:nvPr/>
        </p:nvPicPr>
        <p:blipFill>
          <a:blip r:embed="rId7"/>
          <a:stretch>
            <a:fillRect/>
          </a:stretch>
        </p:blipFill>
        <p:spPr>
          <a:xfrm>
            <a:off x="730844" y="3947170"/>
            <a:ext cx="1422700" cy="1175389"/>
          </a:xfrm>
          <a:prstGeom prst="rect">
            <a:avLst/>
          </a:prstGeom>
        </p:spPr>
      </p:pic>
      <p:pic>
        <p:nvPicPr>
          <p:cNvPr id="20" name="Picture 19">
            <a:extLst>
              <a:ext uri="{FF2B5EF4-FFF2-40B4-BE49-F238E27FC236}">
                <a16:creationId xmlns:a16="http://schemas.microsoft.com/office/drawing/2014/main" id="{320998B8-2CC7-95F2-06E3-40912FEDFF3A}"/>
              </a:ext>
            </a:extLst>
          </p:cNvPr>
          <p:cNvPicPr>
            <a:picLocks noChangeAspect="1"/>
          </p:cNvPicPr>
          <p:nvPr/>
        </p:nvPicPr>
        <p:blipFill>
          <a:blip r:embed="rId8"/>
          <a:stretch>
            <a:fillRect/>
          </a:stretch>
        </p:blipFill>
        <p:spPr>
          <a:xfrm>
            <a:off x="10236530" y="2384446"/>
            <a:ext cx="1701105" cy="1386465"/>
          </a:xfrm>
          <a:prstGeom prst="rect">
            <a:avLst/>
          </a:prstGeom>
        </p:spPr>
      </p:pic>
      <p:sp>
        <p:nvSpPr>
          <p:cNvPr id="21" name="TextBox 20">
            <a:extLst>
              <a:ext uri="{FF2B5EF4-FFF2-40B4-BE49-F238E27FC236}">
                <a16:creationId xmlns:a16="http://schemas.microsoft.com/office/drawing/2014/main" id="{E2D2AA8D-8A7D-1C41-0533-84C6CFA92D08}"/>
              </a:ext>
            </a:extLst>
          </p:cNvPr>
          <p:cNvSpPr txBox="1"/>
          <p:nvPr/>
        </p:nvSpPr>
        <p:spPr>
          <a:xfrm>
            <a:off x="9071372" y="1202119"/>
            <a:ext cx="1583359" cy="584775"/>
          </a:xfrm>
          <a:prstGeom prst="rect">
            <a:avLst/>
          </a:prstGeom>
          <a:noFill/>
        </p:spPr>
        <p:txBody>
          <a:bodyPr wrap="square" rtlCol="0">
            <a:spAutoFit/>
          </a:bodyPr>
          <a:lstStyle/>
          <a:p>
            <a:pPr algn="ctr"/>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Tools</a:t>
            </a:r>
          </a:p>
        </p:txBody>
      </p:sp>
      <p:sp>
        <p:nvSpPr>
          <p:cNvPr id="3" name="TextBox 2">
            <a:extLst>
              <a:ext uri="{FF2B5EF4-FFF2-40B4-BE49-F238E27FC236}">
                <a16:creationId xmlns:a16="http://schemas.microsoft.com/office/drawing/2014/main" id="{42B75763-A33B-61CA-71CF-4A5A4C5A9CBD}"/>
              </a:ext>
            </a:extLst>
          </p:cNvPr>
          <p:cNvSpPr txBox="1"/>
          <p:nvPr/>
        </p:nvSpPr>
        <p:spPr>
          <a:xfrm>
            <a:off x="971791" y="1079009"/>
            <a:ext cx="3547463"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Programming languages, Frameworks/Libraries</a:t>
            </a:r>
          </a:p>
        </p:txBody>
      </p:sp>
      <p:pic>
        <p:nvPicPr>
          <p:cNvPr id="1026" name="Picture 2" descr="JIRA | Vivantio">
            <a:extLst>
              <a:ext uri="{FF2B5EF4-FFF2-40B4-BE49-F238E27FC236}">
                <a16:creationId xmlns:a16="http://schemas.microsoft.com/office/drawing/2014/main" id="{6D138E2D-44F6-1916-D6B9-7D47EB968C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40801" y="3999935"/>
            <a:ext cx="1496834" cy="10698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me - The GitHub Blog">
            <a:extLst>
              <a:ext uri="{FF2B5EF4-FFF2-40B4-BE49-F238E27FC236}">
                <a16:creationId xmlns:a16="http://schemas.microsoft.com/office/drawing/2014/main" id="{87128F8E-9BE0-3B3C-6E6A-FCC595E69EF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7627" r="14439"/>
          <a:stretch/>
        </p:blipFill>
        <p:spPr bwMode="auto">
          <a:xfrm>
            <a:off x="10531666" y="5343635"/>
            <a:ext cx="1405969" cy="13017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BEGINNER'S GUIDE TO REACT JS - 2023 ...">
            <a:extLst>
              <a:ext uri="{FF2B5EF4-FFF2-40B4-BE49-F238E27FC236}">
                <a16:creationId xmlns:a16="http://schemas.microsoft.com/office/drawing/2014/main" id="{9AF89E25-70A3-2694-C996-A8AF46B9E1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8205" y="5460349"/>
            <a:ext cx="2069624" cy="13017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programming: Must have tools for ...">
            <a:extLst>
              <a:ext uri="{FF2B5EF4-FFF2-40B4-BE49-F238E27FC236}">
                <a16:creationId xmlns:a16="http://schemas.microsoft.com/office/drawing/2014/main" id="{7A0103C8-B6B7-D415-1940-FA78B51228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12744" y="2284810"/>
            <a:ext cx="1466593" cy="146082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Evolution of JavaScript: A Journey ...">
            <a:extLst>
              <a:ext uri="{FF2B5EF4-FFF2-40B4-BE49-F238E27FC236}">
                <a16:creationId xmlns:a16="http://schemas.microsoft.com/office/drawing/2014/main" id="{E3906F0F-4807-4F4C-50DD-AE67063AC75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7586" y="2299723"/>
            <a:ext cx="2189215" cy="12219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stall Visual Studio Code on Linux | Flathub">
            <a:extLst>
              <a:ext uri="{FF2B5EF4-FFF2-40B4-BE49-F238E27FC236}">
                <a16:creationId xmlns:a16="http://schemas.microsoft.com/office/drawing/2014/main" id="{04AD6E69-1EF7-A4A5-8F4B-16A9B7B5F87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264" t="10714" r="68766" b="26723"/>
          <a:stretch/>
        </p:blipFill>
        <p:spPr bwMode="auto">
          <a:xfrm>
            <a:off x="8112665" y="2368902"/>
            <a:ext cx="1779298" cy="129510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oogle Meet vs. Zoom: In-Depth 2024 ...">
            <a:extLst>
              <a:ext uri="{FF2B5EF4-FFF2-40B4-BE49-F238E27FC236}">
                <a16:creationId xmlns:a16="http://schemas.microsoft.com/office/drawing/2014/main" id="{268C40DA-E61B-865C-408B-5BA4789785B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7677" t="26108" r="56955" b="17031"/>
          <a:stretch/>
        </p:blipFill>
        <p:spPr bwMode="auto">
          <a:xfrm>
            <a:off x="8171753" y="3786489"/>
            <a:ext cx="1720209" cy="128330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oogle Meet vs. Zoom: In-Depth 2024 ...">
            <a:extLst>
              <a:ext uri="{FF2B5EF4-FFF2-40B4-BE49-F238E27FC236}">
                <a16:creationId xmlns:a16="http://schemas.microsoft.com/office/drawing/2014/main" id="{36B63483-DE03-0C96-2E9C-5DB6424400B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54335" t="16921" r="14488" b="16594"/>
          <a:stretch/>
        </p:blipFill>
        <p:spPr bwMode="auto">
          <a:xfrm>
            <a:off x="8212920" y="5343635"/>
            <a:ext cx="1704789" cy="1427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91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circle(in)">
                                      <p:cBhvr>
                                        <p:cTn id="13" dur="20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circle(in)">
                                      <p:cBhvr>
                                        <p:cTn id="18" dur="2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circle(in)">
                                      <p:cBhvr>
                                        <p:cTn id="29" dur="20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circle(in)">
                                      <p:cBhvr>
                                        <p:cTn id="34" dur="2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1">
                                            <p:txEl>
                                              <p:pRg st="0" end="0"/>
                                            </p:txEl>
                                          </p:spTgt>
                                        </p:tgtEl>
                                        <p:attrNameLst>
                                          <p:attrName>style.visibility</p:attrName>
                                        </p:attrNameLst>
                                      </p:cBhvr>
                                      <p:to>
                                        <p:strVal val="visible"/>
                                      </p:to>
                                    </p:set>
                                    <p:anim calcmode="lin" valueType="num">
                                      <p:cBhvr additive="base">
                                        <p:cTn id="39"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circle(in)">
                                      <p:cBhvr>
                                        <p:cTn id="4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Everything you need to know about shoplifting laws (about being a Robin  Hood) - Green Prophet">
            <a:extLst>
              <a:ext uri="{FF2B5EF4-FFF2-40B4-BE49-F238E27FC236}">
                <a16:creationId xmlns:a16="http://schemas.microsoft.com/office/drawing/2014/main" id="{726B776E-07D7-3555-F66E-2809BF843681}"/>
              </a:ext>
            </a:extLst>
          </p:cNvPr>
          <p:cNvPicPr>
            <a:picLocks noChangeAspect="1" noChangeArrowheads="1"/>
          </p:cNvPicPr>
          <p:nvPr/>
        </p:nvPicPr>
        <p:blipFill>
          <a:blip r:embed="rId2">
            <a:alphaModFix amt="40000"/>
            <a:extLst>
              <a:ext uri="{28A0092B-C50C-407E-A947-70E740481C1C}">
                <a14:useLocalDpi xmlns:a14="http://schemas.microsoft.com/office/drawing/2010/main" val="0"/>
              </a:ext>
            </a:extLst>
          </a:blip>
          <a:srcRect t="2366" b="1399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B99DCC1-641C-8785-8F8D-918FB3203730}"/>
              </a:ext>
            </a:extLst>
          </p:cNvPr>
          <p:cNvSpPr txBox="1"/>
          <p:nvPr/>
        </p:nvSpPr>
        <p:spPr>
          <a:xfrm>
            <a:off x="2858395" y="952321"/>
            <a:ext cx="10261600" cy="356486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11500" b="1" i="0" dirty="0">
                <a:ln w="22225">
                  <a:solidFill>
                    <a:schemeClr val="tx1"/>
                  </a:solidFill>
                  <a:miter lim="800000"/>
                </a:ln>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Theft Alert</a:t>
            </a:r>
          </a:p>
        </p:txBody>
      </p:sp>
    </p:spTree>
    <p:extLst>
      <p:ext uri="{BB962C8B-B14F-4D97-AF65-F5344CB8AC3E}">
        <p14:creationId xmlns:p14="http://schemas.microsoft.com/office/powerpoint/2010/main" val="319653091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bject 2">
            <a:extLst>
              <a:ext uri="{FF2B5EF4-FFF2-40B4-BE49-F238E27FC236}">
                <a16:creationId xmlns:a16="http://schemas.microsoft.com/office/drawing/2014/main" id="{D96BD95F-9611-0ED7-0EC8-7A93F22543B0}"/>
              </a:ext>
            </a:extLst>
          </p:cNvPr>
          <p:cNvPicPr/>
          <p:nvPr/>
        </p:nvPicPr>
        <p:blipFill>
          <a:blip r:embed="rId2" cstate="print"/>
          <a:srcRect t="9091" r="35092" b="-2"/>
          <a:stretch/>
        </p:blipFill>
        <p:spPr>
          <a:xfrm>
            <a:off x="3523488" y="10"/>
            <a:ext cx="8668512" cy="6857990"/>
          </a:xfrm>
          <a:prstGeom prst="rect">
            <a:avLst/>
          </a:prstGeom>
        </p:spPr>
      </p:pic>
      <p:sp>
        <p:nvSpPr>
          <p:cNvPr id="28" name="Rectangle 2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46772C1-3AEF-0701-96BE-3DF41C8AEF73}"/>
              </a:ext>
            </a:extLst>
          </p:cNvPr>
          <p:cNvSpPr txBox="1"/>
          <p:nvPr/>
        </p:nvSpPr>
        <p:spPr>
          <a:xfrm>
            <a:off x="91614" y="1185304"/>
            <a:ext cx="524024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spc="-10"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ARCHITECTURE</a:t>
            </a:r>
            <a:r>
              <a:rPr lang="en-US" sz="4800" b="1" spc="10"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 </a:t>
            </a:r>
            <a:r>
              <a:rPr lang="en-US" sz="4800" b="1" spc="-10"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DIAGRAM</a:t>
            </a:r>
            <a:endParaRPr lang="en-US" sz="48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object 17">
            <a:extLst>
              <a:ext uri="{FF2B5EF4-FFF2-40B4-BE49-F238E27FC236}">
                <a16:creationId xmlns:a16="http://schemas.microsoft.com/office/drawing/2014/main" id="{25689400-D4D7-7C10-89B8-6FF6B4D89DC3}"/>
              </a:ext>
            </a:extLst>
          </p:cNvPr>
          <p:cNvPicPr/>
          <p:nvPr/>
        </p:nvPicPr>
        <p:blipFill>
          <a:blip r:embed="rId3" cstate="print"/>
          <a:stretch>
            <a:fillRect/>
          </a:stretch>
        </p:blipFill>
        <p:spPr>
          <a:xfrm>
            <a:off x="1" y="5023374"/>
            <a:ext cx="2601310" cy="1834626"/>
          </a:xfrm>
          <a:prstGeom prst="rect">
            <a:avLst/>
          </a:prstGeom>
        </p:spPr>
      </p:pic>
    </p:spTree>
    <p:extLst>
      <p:ext uri="{BB962C8B-B14F-4D97-AF65-F5344CB8AC3E}">
        <p14:creationId xmlns:p14="http://schemas.microsoft.com/office/powerpoint/2010/main" val="3778449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9D8A78-510D-6340-6F12-E0631F2B3BFB}"/>
              </a:ext>
            </a:extLst>
          </p:cNvPr>
          <p:cNvSpPr txBox="1"/>
          <p:nvPr/>
        </p:nvSpPr>
        <p:spPr>
          <a:xfrm>
            <a:off x="2258269" y="0"/>
            <a:ext cx="7675462" cy="523220"/>
          </a:xfrm>
          <a:prstGeom prst="rect">
            <a:avLst/>
          </a:prstGeom>
          <a:noFill/>
        </p:spPr>
        <p:txBody>
          <a:bodyPr wrap="square">
            <a:spAutoFit/>
          </a:bodyPr>
          <a:lstStyle/>
          <a:p>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CONCEPTUAL</a:t>
            </a:r>
            <a:r>
              <a:rPr lang="en-US" sz="2800" b="1" spc="-2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a:t>
            </a:r>
            <a:r>
              <a:rPr lang="en-US" sz="28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DIAGRAM</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452DA1B-5DC9-C109-091F-7590C832D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834962"/>
            <a:ext cx="11468100" cy="5832537"/>
          </a:xfrm>
          <a:prstGeom prst="rect">
            <a:avLst/>
          </a:prstGeom>
          <a:ln>
            <a:noFill/>
          </a:ln>
          <a:effectLst>
            <a:softEdge rad="112500"/>
          </a:effectLst>
        </p:spPr>
      </p:pic>
      <p:pic>
        <p:nvPicPr>
          <p:cNvPr id="6" name="object 14">
            <a:extLst>
              <a:ext uri="{FF2B5EF4-FFF2-40B4-BE49-F238E27FC236}">
                <a16:creationId xmlns:a16="http://schemas.microsoft.com/office/drawing/2014/main" id="{719D8D65-634F-0BC6-E248-79C0E811A27D}"/>
              </a:ext>
            </a:extLst>
          </p:cNvPr>
          <p:cNvPicPr/>
          <p:nvPr/>
        </p:nvPicPr>
        <p:blipFill>
          <a:blip r:embed="rId4" cstate="print"/>
          <a:stretch>
            <a:fillRect/>
          </a:stretch>
        </p:blipFill>
        <p:spPr>
          <a:xfrm>
            <a:off x="-1" y="5130801"/>
            <a:ext cx="1498601" cy="1727200"/>
          </a:xfrm>
          <a:prstGeom prst="rect">
            <a:avLst/>
          </a:prstGeom>
        </p:spPr>
      </p:pic>
    </p:spTree>
    <p:extLst>
      <p:ext uri="{BB962C8B-B14F-4D97-AF65-F5344CB8AC3E}">
        <p14:creationId xmlns:p14="http://schemas.microsoft.com/office/powerpoint/2010/main" val="967225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9D8A78-510D-6340-6F12-E0631F2B3BFB}"/>
              </a:ext>
            </a:extLst>
          </p:cNvPr>
          <p:cNvSpPr txBox="1"/>
          <p:nvPr/>
        </p:nvSpPr>
        <p:spPr>
          <a:xfrm>
            <a:off x="2258269" y="0"/>
            <a:ext cx="7675462" cy="523220"/>
          </a:xfrm>
          <a:prstGeom prst="rect">
            <a:avLst/>
          </a:prstGeom>
          <a:noFill/>
        </p:spPr>
        <p:txBody>
          <a:bodyPr wrap="square">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FLOW DIAGRAM </a:t>
            </a:r>
          </a:p>
        </p:txBody>
      </p:sp>
      <p:pic>
        <p:nvPicPr>
          <p:cNvPr id="2" name="Picture 1">
            <a:extLst>
              <a:ext uri="{FF2B5EF4-FFF2-40B4-BE49-F238E27FC236}">
                <a16:creationId xmlns:a16="http://schemas.microsoft.com/office/drawing/2014/main" id="{613DF66D-B800-D8A1-2511-D482BA0794A0}"/>
              </a:ext>
            </a:extLst>
          </p:cNvPr>
          <p:cNvPicPr>
            <a:picLocks noChangeAspect="1"/>
          </p:cNvPicPr>
          <p:nvPr/>
        </p:nvPicPr>
        <p:blipFill>
          <a:blip r:embed="rId3"/>
          <a:srcRect t="10327"/>
          <a:stretch/>
        </p:blipFill>
        <p:spPr>
          <a:xfrm>
            <a:off x="152400" y="834963"/>
            <a:ext cx="11912600" cy="5934137"/>
          </a:xfrm>
          <a:prstGeom prst="rect">
            <a:avLst/>
          </a:prstGeom>
          <a:ln>
            <a:noFill/>
          </a:ln>
          <a:effectLst>
            <a:softEdge rad="112500"/>
          </a:effectLst>
        </p:spPr>
      </p:pic>
    </p:spTree>
    <p:extLst>
      <p:ext uri="{BB962C8B-B14F-4D97-AF65-F5344CB8AC3E}">
        <p14:creationId xmlns:p14="http://schemas.microsoft.com/office/powerpoint/2010/main" val="208493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Google Shape;4406;p46">
            <a:extLst>
              <a:ext uri="{FF2B5EF4-FFF2-40B4-BE49-F238E27FC236}">
                <a16:creationId xmlns:a16="http://schemas.microsoft.com/office/drawing/2014/main" id="{04D8851B-E5EC-5A5C-7735-B6A2075F0055}"/>
              </a:ext>
            </a:extLst>
          </p:cNvPr>
          <p:cNvSpPr txBox="1">
            <a:spLocks/>
          </p:cNvSpPr>
          <p:nvPr/>
        </p:nvSpPr>
        <p:spPr>
          <a:xfrm>
            <a:off x="1749576" y="156689"/>
            <a:ext cx="7704000" cy="548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SCHEDULE </a:t>
            </a:r>
          </a:p>
        </p:txBody>
      </p:sp>
      <p:pic>
        <p:nvPicPr>
          <p:cNvPr id="5" name="Picture 4">
            <a:extLst>
              <a:ext uri="{FF2B5EF4-FFF2-40B4-BE49-F238E27FC236}">
                <a16:creationId xmlns:a16="http://schemas.microsoft.com/office/drawing/2014/main" id="{ADD4E0C6-A6DA-D5FF-302D-7FC33DEC1225}"/>
              </a:ext>
            </a:extLst>
          </p:cNvPr>
          <p:cNvPicPr>
            <a:picLocks noChangeAspect="1"/>
          </p:cNvPicPr>
          <p:nvPr/>
        </p:nvPicPr>
        <p:blipFill>
          <a:blip r:embed="rId3"/>
          <a:stretch>
            <a:fillRect/>
          </a:stretch>
        </p:blipFill>
        <p:spPr>
          <a:xfrm>
            <a:off x="298767" y="1099751"/>
            <a:ext cx="11594465" cy="5601560"/>
          </a:xfrm>
          <a:prstGeom prst="rect">
            <a:avLst/>
          </a:prstGeom>
          <a:ln>
            <a:noFill/>
          </a:ln>
          <a:effectLst>
            <a:softEdge rad="112500"/>
          </a:effectLst>
        </p:spPr>
      </p:pic>
    </p:spTree>
    <p:extLst>
      <p:ext uri="{BB962C8B-B14F-4D97-AF65-F5344CB8AC3E}">
        <p14:creationId xmlns:p14="http://schemas.microsoft.com/office/powerpoint/2010/main" val="6054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30672"/>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FDD32E-838C-B005-D1DF-287AE5714CD3}"/>
              </a:ext>
            </a:extLst>
          </p:cNvPr>
          <p:cNvSpPr txBox="1"/>
          <p:nvPr/>
        </p:nvSpPr>
        <p:spPr>
          <a:xfrm>
            <a:off x="229992" y="-17972"/>
            <a:ext cx="6093228" cy="523220"/>
          </a:xfrm>
          <a:prstGeom prst="rect">
            <a:avLst/>
          </a:prstGeom>
          <a:noFill/>
        </p:spPr>
        <p:txBody>
          <a:bodyPr wrap="square">
            <a:spAutoFit/>
          </a:bodyPr>
          <a:lstStyle/>
          <a:p>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t>
            </a:r>
            <a:r>
              <a:rPr lang="en-US" sz="28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DUC</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 B</a:t>
            </a:r>
            <a:r>
              <a:rPr lang="en-US" sz="28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CK</a:t>
            </a:r>
            <a:r>
              <a:rPr lang="en-US" sz="28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OG</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15C68818-9E84-8F7F-6763-A32A06489BEA}"/>
              </a:ext>
            </a:extLst>
          </p:cNvPr>
          <p:cNvGraphicFramePr>
            <a:graphicFrameLocks noGrp="1"/>
          </p:cNvGraphicFramePr>
          <p:nvPr>
            <p:extLst>
              <p:ext uri="{D42A27DB-BD31-4B8C-83A1-F6EECF244321}">
                <p14:modId xmlns:p14="http://schemas.microsoft.com/office/powerpoint/2010/main" val="382311052"/>
              </p:ext>
            </p:extLst>
          </p:nvPr>
        </p:nvGraphicFramePr>
        <p:xfrm>
          <a:off x="133350" y="965200"/>
          <a:ext cx="11982450" cy="5701921"/>
        </p:xfrm>
        <a:graphic>
          <a:graphicData uri="http://schemas.openxmlformats.org/drawingml/2006/table">
            <a:tbl>
              <a:tblPr firstRow="1" bandRow="1">
                <a:tableStyleId>{2D5ABB26-0587-4C30-8999-92F81FD0307C}</a:tableStyleId>
              </a:tblPr>
              <a:tblGrid>
                <a:gridCol w="1085850">
                  <a:extLst>
                    <a:ext uri="{9D8B030D-6E8A-4147-A177-3AD203B41FA5}">
                      <a16:colId xmlns:a16="http://schemas.microsoft.com/office/drawing/2014/main" val="1520579959"/>
                    </a:ext>
                  </a:extLst>
                </a:gridCol>
                <a:gridCol w="1257300">
                  <a:extLst>
                    <a:ext uri="{9D8B030D-6E8A-4147-A177-3AD203B41FA5}">
                      <a16:colId xmlns:a16="http://schemas.microsoft.com/office/drawing/2014/main" val="2228379791"/>
                    </a:ext>
                  </a:extLst>
                </a:gridCol>
                <a:gridCol w="8530974">
                  <a:extLst>
                    <a:ext uri="{9D8B030D-6E8A-4147-A177-3AD203B41FA5}">
                      <a16:colId xmlns:a16="http://schemas.microsoft.com/office/drawing/2014/main" val="1696620351"/>
                    </a:ext>
                  </a:extLst>
                </a:gridCol>
                <a:gridCol w="1108326">
                  <a:extLst>
                    <a:ext uri="{9D8B030D-6E8A-4147-A177-3AD203B41FA5}">
                      <a16:colId xmlns:a16="http://schemas.microsoft.com/office/drawing/2014/main" val="2353667313"/>
                    </a:ext>
                  </a:extLst>
                </a:gridCol>
              </a:tblGrid>
              <a:tr h="779511">
                <a:tc>
                  <a:txBody>
                    <a:bodyPr/>
                    <a:lstStyle/>
                    <a:p>
                      <a:pPr marL="635" algn="ctr">
                        <a:lnSpc>
                          <a:spcPct val="100000"/>
                        </a:lnSpc>
                      </a:pPr>
                      <a:r>
                        <a:rPr sz="1800" b="1" spc="-10" dirty="0">
                          <a:solidFill>
                            <a:schemeClr val="tx1"/>
                          </a:solidFill>
                          <a:latin typeface="Times New Roman"/>
                          <a:cs typeface="Times New Roman"/>
                        </a:rPr>
                        <a:t>User</a:t>
                      </a:r>
                      <a:endParaRPr sz="1800" dirty="0">
                        <a:solidFill>
                          <a:schemeClr val="tx1"/>
                        </a:solidFill>
                        <a:latin typeface="Times New Roman"/>
                        <a:cs typeface="Times New Roman"/>
                      </a:endParaRPr>
                    </a:p>
                    <a:p>
                      <a:pPr algn="ctr">
                        <a:lnSpc>
                          <a:spcPct val="100000"/>
                        </a:lnSpc>
                      </a:pPr>
                      <a:r>
                        <a:rPr sz="1800" b="1" spc="-5" dirty="0">
                          <a:solidFill>
                            <a:schemeClr val="tx1"/>
                          </a:solidFill>
                          <a:latin typeface="Times New Roman"/>
                          <a:cs typeface="Times New Roman"/>
                        </a:rPr>
                        <a:t>Story</a:t>
                      </a:r>
                      <a:r>
                        <a:rPr sz="1800" b="1" spc="-30" dirty="0">
                          <a:solidFill>
                            <a:schemeClr val="tx1"/>
                          </a:solidFill>
                          <a:latin typeface="Times New Roman"/>
                          <a:cs typeface="Times New Roman"/>
                        </a:rPr>
                        <a:t> </a:t>
                      </a:r>
                      <a:r>
                        <a:rPr sz="1800" b="1" spc="-10" dirty="0">
                          <a:solidFill>
                            <a:schemeClr val="tx1"/>
                          </a:solidFill>
                          <a:latin typeface="Times New Roman"/>
                          <a:cs typeface="Times New Roman"/>
                        </a:rPr>
                        <a:t>ID</a:t>
                      </a:r>
                      <a:endParaRPr sz="18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gn="ctr">
                        <a:lnSpc>
                          <a:spcPts val="1810"/>
                        </a:lnSpc>
                      </a:pPr>
                      <a:r>
                        <a:rPr sz="1800" b="1" spc="-5">
                          <a:solidFill>
                            <a:schemeClr val="tx1"/>
                          </a:solidFill>
                          <a:latin typeface="Times New Roman"/>
                          <a:cs typeface="Times New Roman"/>
                        </a:rPr>
                        <a:t>Issue</a:t>
                      </a:r>
                      <a:r>
                        <a:rPr sz="1800" b="1" spc="-70">
                          <a:solidFill>
                            <a:schemeClr val="tx1"/>
                          </a:solidFill>
                          <a:latin typeface="Times New Roman"/>
                          <a:cs typeface="Times New Roman"/>
                        </a:rPr>
                        <a:t> </a:t>
                      </a:r>
                      <a:r>
                        <a:rPr sz="1800" b="1" spc="-35">
                          <a:solidFill>
                            <a:schemeClr val="tx1"/>
                          </a:solidFill>
                          <a:latin typeface="Times New Roman"/>
                          <a:cs typeface="Times New Roman"/>
                        </a:rPr>
                        <a:t>Type</a:t>
                      </a:r>
                      <a:endParaRPr sz="18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657860" algn="ctr">
                        <a:lnSpc>
                          <a:spcPct val="100000"/>
                        </a:lnSpc>
                      </a:pPr>
                      <a:r>
                        <a:rPr sz="1800" b="1" spc="-10" dirty="0">
                          <a:solidFill>
                            <a:schemeClr val="tx1"/>
                          </a:solidFill>
                          <a:latin typeface="Times New Roman"/>
                          <a:cs typeface="Times New Roman"/>
                        </a:rPr>
                        <a:t>User</a:t>
                      </a:r>
                      <a:r>
                        <a:rPr sz="1800" b="1" spc="-50" dirty="0">
                          <a:solidFill>
                            <a:schemeClr val="tx1"/>
                          </a:solidFill>
                          <a:latin typeface="Times New Roman"/>
                          <a:cs typeface="Times New Roman"/>
                        </a:rPr>
                        <a:t> </a:t>
                      </a:r>
                      <a:r>
                        <a:rPr sz="1800" b="1" spc="-10" dirty="0">
                          <a:solidFill>
                            <a:schemeClr val="tx1"/>
                          </a:solidFill>
                          <a:latin typeface="Times New Roman"/>
                          <a:cs typeface="Times New Roman"/>
                        </a:rPr>
                        <a:t>Story</a:t>
                      </a:r>
                      <a:endParaRPr sz="18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275590">
                        <a:lnSpc>
                          <a:spcPct val="100000"/>
                        </a:lnSpc>
                      </a:pPr>
                      <a:r>
                        <a:rPr sz="1800" b="1" spc="-10" dirty="0">
                          <a:solidFill>
                            <a:schemeClr val="tx1"/>
                          </a:solidFill>
                          <a:latin typeface="Times New Roman"/>
                          <a:cs typeface="Times New Roman"/>
                        </a:rPr>
                        <a:t>Story</a:t>
                      </a:r>
                      <a:endParaRPr sz="1800" dirty="0">
                        <a:solidFill>
                          <a:schemeClr val="tx1"/>
                        </a:solidFill>
                        <a:latin typeface="Times New Roman"/>
                        <a:cs typeface="Times New Roman"/>
                      </a:endParaRPr>
                    </a:p>
                    <a:p>
                      <a:pPr marL="241935">
                        <a:lnSpc>
                          <a:spcPct val="100000"/>
                        </a:lnSpc>
                      </a:pPr>
                      <a:r>
                        <a:rPr sz="1800" b="1" spc="-5" dirty="0">
                          <a:solidFill>
                            <a:schemeClr val="tx1"/>
                          </a:solidFill>
                          <a:latin typeface="Times New Roman"/>
                          <a:cs typeface="Times New Roman"/>
                        </a:rPr>
                        <a:t>Points</a:t>
                      </a:r>
                      <a:endParaRPr sz="18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438818849"/>
                  </a:ext>
                </a:extLst>
              </a:tr>
              <a:tr h="413151">
                <a:tc>
                  <a:txBody>
                    <a:bodyPr/>
                    <a:lstStyle/>
                    <a:p>
                      <a:pPr algn="ctr">
                        <a:lnSpc>
                          <a:spcPts val="1860"/>
                        </a:lnSpc>
                      </a:pPr>
                      <a:r>
                        <a:rPr lang="en-US" sz="1600" dirty="0">
                          <a:latin typeface="Times New Roman"/>
                          <a:cs typeface="Times New Roman"/>
                        </a:rPr>
                        <a:t>TA - 1</a:t>
                      </a:r>
                      <a:endParaRPr sz="16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10"/>
                        </a:lnSpc>
                      </a:pPr>
                      <a:r>
                        <a:rPr sz="1600" spc="-35" dirty="0">
                          <a:latin typeface="Times New Roman"/>
                          <a:cs typeface="Times New Roman"/>
                        </a:rPr>
                        <a:t>Task</a:t>
                      </a:r>
                      <a:endParaRPr sz="16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60"/>
                        </a:lnSpc>
                      </a:pPr>
                      <a:r>
                        <a:rPr sz="1600" spc="-60" dirty="0">
                          <a:latin typeface="Times New Roman"/>
                          <a:cs typeface="Times New Roman"/>
                        </a:rPr>
                        <a:t>To</a:t>
                      </a:r>
                      <a:r>
                        <a:rPr sz="1600" spc="-5" dirty="0">
                          <a:latin typeface="Times New Roman"/>
                          <a:cs typeface="Times New Roman"/>
                        </a:rPr>
                        <a:t> gather</a:t>
                      </a:r>
                      <a:r>
                        <a:rPr sz="1600" spc="15" dirty="0">
                          <a:latin typeface="Times New Roman"/>
                          <a:cs typeface="Times New Roman"/>
                        </a:rPr>
                        <a:t> </a:t>
                      </a:r>
                      <a:r>
                        <a:rPr sz="1600" spc="-5" dirty="0">
                          <a:latin typeface="Times New Roman"/>
                          <a:cs typeface="Times New Roman"/>
                        </a:rPr>
                        <a:t>all</a:t>
                      </a:r>
                      <a:r>
                        <a:rPr sz="1600" dirty="0">
                          <a:latin typeface="Times New Roman"/>
                          <a:cs typeface="Times New Roman"/>
                        </a:rPr>
                        <a:t> the</a:t>
                      </a:r>
                      <a:r>
                        <a:rPr sz="1600" spc="5" dirty="0">
                          <a:latin typeface="Times New Roman"/>
                          <a:cs typeface="Times New Roman"/>
                        </a:rPr>
                        <a:t> </a:t>
                      </a:r>
                      <a:r>
                        <a:rPr sz="1600" spc="-5" dirty="0">
                          <a:latin typeface="Times New Roman"/>
                          <a:cs typeface="Times New Roman"/>
                        </a:rPr>
                        <a:t>requirements</a:t>
                      </a:r>
                      <a:r>
                        <a:rPr sz="1600" spc="60" dirty="0">
                          <a:latin typeface="Times New Roman"/>
                          <a:cs typeface="Times New Roman"/>
                        </a:rPr>
                        <a:t> </a:t>
                      </a:r>
                      <a:r>
                        <a:rPr sz="1600" dirty="0">
                          <a:latin typeface="Times New Roman"/>
                          <a:cs typeface="Times New Roman"/>
                        </a:rPr>
                        <a:t>for</a:t>
                      </a:r>
                      <a:r>
                        <a:rPr sz="1600" spc="-15" dirty="0">
                          <a:latin typeface="Times New Roman"/>
                          <a:cs typeface="Times New Roman"/>
                        </a:rPr>
                        <a:t> </a:t>
                      </a:r>
                      <a:r>
                        <a:rPr sz="1600" dirty="0">
                          <a:latin typeface="Times New Roman"/>
                          <a:cs typeface="Times New Roman"/>
                        </a:rPr>
                        <a:t>the</a:t>
                      </a:r>
                      <a:r>
                        <a:rPr sz="1600" spc="5" dirty="0">
                          <a:latin typeface="Times New Roman"/>
                          <a:cs typeface="Times New Roman"/>
                        </a:rPr>
                        <a:t> </a:t>
                      </a:r>
                      <a:r>
                        <a:rPr sz="1600" spc="-5" dirty="0">
                          <a:latin typeface="Times New Roman"/>
                          <a:cs typeface="Times New Roman"/>
                        </a:rPr>
                        <a:t>project.</a:t>
                      </a:r>
                      <a:endParaRPr sz="160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35"/>
                        </a:lnSpc>
                      </a:pPr>
                      <a:r>
                        <a:rPr lang="en-US" sz="1600" dirty="0">
                          <a:latin typeface="Times New Roman"/>
                          <a:cs typeface="Times New Roman"/>
                        </a:rPr>
                        <a:t>8</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4267227437"/>
                  </a:ext>
                </a:extLst>
              </a:tr>
              <a:tr h="494484">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r>
                        <a:rPr lang="en-US" sz="1600" dirty="0">
                          <a:latin typeface="Times New Roman"/>
                          <a:cs typeface="Times New Roman"/>
                        </a:rPr>
                        <a:t>TA - 2</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10"/>
                        </a:lnSpc>
                      </a:pPr>
                      <a:r>
                        <a:rPr sz="1600" spc="-35" dirty="0">
                          <a:latin typeface="Times New Roman"/>
                          <a:cs typeface="Times New Roman"/>
                        </a:rPr>
                        <a:t>Task</a:t>
                      </a:r>
                      <a:endParaRPr sz="16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60"/>
                        </a:lnSpc>
                      </a:pPr>
                      <a:r>
                        <a:rPr sz="1600" spc="-5" dirty="0">
                          <a:latin typeface="Times New Roman"/>
                          <a:cs typeface="Times New Roman"/>
                        </a:rPr>
                        <a:t>As a</a:t>
                      </a:r>
                      <a:r>
                        <a:rPr sz="1600" spc="10" dirty="0">
                          <a:latin typeface="Times New Roman"/>
                          <a:cs typeface="Times New Roman"/>
                        </a:rPr>
                        <a:t> </a:t>
                      </a:r>
                      <a:r>
                        <a:rPr sz="1600" spc="-5" dirty="0">
                          <a:latin typeface="Times New Roman"/>
                          <a:cs typeface="Times New Roman"/>
                        </a:rPr>
                        <a:t>team</a:t>
                      </a:r>
                      <a:r>
                        <a:rPr sz="1600" spc="25" dirty="0">
                          <a:latin typeface="Times New Roman"/>
                          <a:cs typeface="Times New Roman"/>
                        </a:rPr>
                        <a:t> </a:t>
                      </a:r>
                      <a:r>
                        <a:rPr sz="1600" spc="-5" dirty="0">
                          <a:latin typeface="Times New Roman"/>
                          <a:cs typeface="Times New Roman"/>
                        </a:rPr>
                        <a:t>we should</a:t>
                      </a:r>
                      <a:r>
                        <a:rPr sz="1600" spc="5" dirty="0">
                          <a:latin typeface="Times New Roman"/>
                          <a:cs typeface="Times New Roman"/>
                        </a:rPr>
                        <a:t> </a:t>
                      </a:r>
                      <a:r>
                        <a:rPr sz="1600" spc="-5" dirty="0">
                          <a:latin typeface="Times New Roman"/>
                          <a:cs typeface="Times New Roman"/>
                        </a:rPr>
                        <a:t>have</a:t>
                      </a:r>
                      <a:r>
                        <a:rPr sz="1600" dirty="0">
                          <a:latin typeface="Times New Roman"/>
                          <a:cs typeface="Times New Roman"/>
                        </a:rPr>
                        <a:t> </a:t>
                      </a:r>
                      <a:r>
                        <a:rPr sz="1600" spc="-5" dirty="0">
                          <a:latin typeface="Times New Roman"/>
                          <a:cs typeface="Times New Roman"/>
                        </a:rPr>
                        <a:t>team</a:t>
                      </a:r>
                      <a:r>
                        <a:rPr sz="1600" spc="25" dirty="0">
                          <a:latin typeface="Times New Roman"/>
                          <a:cs typeface="Times New Roman"/>
                        </a:rPr>
                        <a:t> </a:t>
                      </a:r>
                      <a:r>
                        <a:rPr sz="1600" spc="-5" dirty="0">
                          <a:latin typeface="Times New Roman"/>
                          <a:cs typeface="Times New Roman"/>
                        </a:rPr>
                        <a:t>work agreement</a:t>
                      </a:r>
                      <a:r>
                        <a:rPr sz="1600" spc="60" dirty="0">
                          <a:latin typeface="Times New Roman"/>
                          <a:cs typeface="Times New Roman"/>
                        </a:rPr>
                        <a:t> </a:t>
                      </a:r>
                      <a:r>
                        <a:rPr sz="1600" spc="-10" dirty="0">
                          <a:latin typeface="Times New Roman"/>
                          <a:cs typeface="Times New Roman"/>
                        </a:rPr>
                        <a:t>with</a:t>
                      </a:r>
                      <a:r>
                        <a:rPr sz="1600" spc="15" dirty="0">
                          <a:latin typeface="Times New Roman"/>
                          <a:cs typeface="Times New Roman"/>
                        </a:rPr>
                        <a:t> </a:t>
                      </a:r>
                      <a:r>
                        <a:rPr sz="1600" spc="-5" dirty="0">
                          <a:latin typeface="Times New Roman"/>
                          <a:cs typeface="Times New Roman"/>
                        </a:rPr>
                        <a:t>all</a:t>
                      </a:r>
                      <a:r>
                        <a:rPr sz="1600" spc="10" dirty="0">
                          <a:latin typeface="Times New Roman"/>
                          <a:cs typeface="Times New Roman"/>
                        </a:rPr>
                        <a:t> </a:t>
                      </a:r>
                      <a:r>
                        <a:rPr sz="1600" spc="-5" dirty="0">
                          <a:latin typeface="Times New Roman"/>
                          <a:cs typeface="Times New Roman"/>
                        </a:rPr>
                        <a:t>rules</a:t>
                      </a:r>
                      <a:r>
                        <a:rPr sz="1600" spc="20" dirty="0">
                          <a:latin typeface="Times New Roman"/>
                          <a:cs typeface="Times New Roman"/>
                        </a:rPr>
                        <a:t> </a:t>
                      </a:r>
                      <a:r>
                        <a:rPr sz="1600" spc="-5" dirty="0">
                          <a:latin typeface="Times New Roman"/>
                          <a:cs typeface="Times New Roman"/>
                        </a:rPr>
                        <a:t>and</a:t>
                      </a:r>
                      <a:r>
                        <a:rPr sz="1600" spc="5" dirty="0">
                          <a:latin typeface="Times New Roman"/>
                          <a:cs typeface="Times New Roman"/>
                        </a:rPr>
                        <a:t> </a:t>
                      </a:r>
                      <a:r>
                        <a:rPr sz="1600" spc="-5" dirty="0">
                          <a:latin typeface="Times New Roman"/>
                          <a:cs typeface="Times New Roman"/>
                        </a:rPr>
                        <a:t>regulations.</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340"/>
                        </a:lnSpc>
                      </a:pPr>
                      <a:r>
                        <a:rPr lang="en-US" sz="1600" dirty="0">
                          <a:latin typeface="Times New Roman"/>
                          <a:cs typeface="Times New Roman"/>
                        </a:rPr>
                        <a:t>3</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1607070389"/>
                  </a:ext>
                </a:extLst>
              </a:tr>
              <a:tr h="438769">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r>
                        <a:rPr lang="en-US" sz="1600" dirty="0">
                          <a:latin typeface="Times New Roman"/>
                          <a:cs typeface="Times New Roman"/>
                        </a:rPr>
                        <a:t>TA - 3</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14"/>
                        </a:lnSpc>
                      </a:pPr>
                      <a:r>
                        <a:rPr sz="1600" spc="-35" dirty="0">
                          <a:latin typeface="Times New Roman"/>
                          <a:cs typeface="Times New Roman"/>
                        </a:rPr>
                        <a:t>Task</a:t>
                      </a:r>
                      <a:endParaRPr sz="160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422909">
                        <a:lnSpc>
                          <a:spcPts val="1860"/>
                        </a:lnSpc>
                      </a:pPr>
                      <a:r>
                        <a:rPr sz="1600" spc="-5" dirty="0">
                          <a:latin typeface="Times New Roman"/>
                          <a:cs typeface="Times New Roman"/>
                        </a:rPr>
                        <a:t>As</a:t>
                      </a:r>
                      <a:r>
                        <a:rPr sz="1600" dirty="0">
                          <a:latin typeface="Times New Roman"/>
                          <a:cs typeface="Times New Roman"/>
                        </a:rPr>
                        <a:t> </a:t>
                      </a:r>
                      <a:r>
                        <a:rPr sz="1600" spc="-5" dirty="0">
                          <a:latin typeface="Times New Roman"/>
                          <a:cs typeface="Times New Roman"/>
                        </a:rPr>
                        <a:t>a</a:t>
                      </a:r>
                      <a:r>
                        <a:rPr sz="1600" spc="10" dirty="0">
                          <a:latin typeface="Times New Roman"/>
                          <a:cs typeface="Times New Roman"/>
                        </a:rPr>
                        <a:t> </a:t>
                      </a:r>
                      <a:r>
                        <a:rPr sz="1600" spc="-5" dirty="0">
                          <a:latin typeface="Times New Roman"/>
                          <a:cs typeface="Times New Roman"/>
                        </a:rPr>
                        <a:t>team</a:t>
                      </a:r>
                      <a:r>
                        <a:rPr sz="1600" spc="30" dirty="0">
                          <a:latin typeface="Times New Roman"/>
                          <a:cs typeface="Times New Roman"/>
                        </a:rPr>
                        <a:t> </a:t>
                      </a:r>
                      <a:r>
                        <a:rPr sz="1600" spc="-5" dirty="0">
                          <a:latin typeface="Times New Roman"/>
                          <a:cs typeface="Times New Roman"/>
                        </a:rPr>
                        <a:t>we</a:t>
                      </a:r>
                      <a:r>
                        <a:rPr sz="1600" dirty="0">
                          <a:latin typeface="Times New Roman"/>
                          <a:cs typeface="Times New Roman"/>
                        </a:rPr>
                        <a:t> </a:t>
                      </a:r>
                      <a:r>
                        <a:rPr sz="1600" spc="-5" dirty="0">
                          <a:latin typeface="Times New Roman"/>
                          <a:cs typeface="Times New Roman"/>
                        </a:rPr>
                        <a:t>should</a:t>
                      </a:r>
                      <a:r>
                        <a:rPr sz="1600" spc="10" dirty="0">
                          <a:latin typeface="Times New Roman"/>
                          <a:cs typeface="Times New Roman"/>
                        </a:rPr>
                        <a:t> </a:t>
                      </a:r>
                      <a:r>
                        <a:rPr sz="1600" dirty="0">
                          <a:latin typeface="Times New Roman"/>
                          <a:cs typeface="Times New Roman"/>
                        </a:rPr>
                        <a:t>divide</a:t>
                      </a:r>
                      <a:r>
                        <a:rPr sz="1600" spc="10" dirty="0">
                          <a:latin typeface="Times New Roman"/>
                          <a:cs typeface="Times New Roman"/>
                        </a:rPr>
                        <a:t> </a:t>
                      </a:r>
                      <a:r>
                        <a:rPr sz="1600" spc="-5" dirty="0">
                          <a:latin typeface="Times New Roman"/>
                          <a:cs typeface="Times New Roman"/>
                        </a:rPr>
                        <a:t>roles</a:t>
                      </a:r>
                      <a:r>
                        <a:rPr sz="1600" spc="20" dirty="0">
                          <a:latin typeface="Times New Roman"/>
                          <a:cs typeface="Times New Roman"/>
                        </a:rPr>
                        <a:t> </a:t>
                      </a:r>
                      <a:r>
                        <a:rPr sz="1600" spc="-5" dirty="0">
                          <a:latin typeface="Times New Roman"/>
                          <a:cs typeface="Times New Roman"/>
                        </a:rPr>
                        <a:t>and</a:t>
                      </a:r>
                      <a:r>
                        <a:rPr sz="1600" spc="5" dirty="0">
                          <a:latin typeface="Times New Roman"/>
                          <a:cs typeface="Times New Roman"/>
                        </a:rPr>
                        <a:t> </a:t>
                      </a:r>
                      <a:r>
                        <a:rPr sz="1600" spc="-5" dirty="0">
                          <a:latin typeface="Times New Roman"/>
                          <a:cs typeface="Times New Roman"/>
                        </a:rPr>
                        <a:t>responsibilities</a:t>
                      </a:r>
                      <a:r>
                        <a:rPr sz="1600" spc="55" dirty="0">
                          <a:latin typeface="Times New Roman"/>
                          <a:cs typeface="Times New Roman"/>
                        </a:rPr>
                        <a:t> </a:t>
                      </a:r>
                      <a:r>
                        <a:rPr sz="1600" spc="-10" dirty="0">
                          <a:latin typeface="Times New Roman"/>
                          <a:cs typeface="Times New Roman"/>
                        </a:rPr>
                        <a:t>among</a:t>
                      </a:r>
                      <a:r>
                        <a:rPr sz="1600" spc="40" dirty="0">
                          <a:latin typeface="Times New Roman"/>
                          <a:cs typeface="Times New Roman"/>
                        </a:rPr>
                        <a:t> </a:t>
                      </a:r>
                      <a:r>
                        <a:rPr sz="1600" spc="-5" dirty="0">
                          <a:latin typeface="Times New Roman"/>
                          <a:cs typeface="Times New Roman"/>
                        </a:rPr>
                        <a:t>ourselves</a:t>
                      </a:r>
                      <a:r>
                        <a:rPr sz="1600" spc="30" dirty="0">
                          <a:latin typeface="Times New Roman"/>
                          <a:cs typeface="Times New Roman"/>
                        </a:rPr>
                        <a:t> </a:t>
                      </a:r>
                      <a:r>
                        <a:rPr sz="1600" spc="-5" dirty="0">
                          <a:latin typeface="Times New Roman"/>
                          <a:cs typeface="Times New Roman"/>
                        </a:rPr>
                        <a:t>to</a:t>
                      </a:r>
                      <a:r>
                        <a:rPr sz="1600" spc="5" dirty="0">
                          <a:latin typeface="Times New Roman"/>
                          <a:cs typeface="Times New Roman"/>
                        </a:rPr>
                        <a:t> </a:t>
                      </a:r>
                      <a:r>
                        <a:rPr sz="1600" spc="-5" dirty="0">
                          <a:latin typeface="Times New Roman"/>
                          <a:cs typeface="Times New Roman"/>
                        </a:rPr>
                        <a:t>develop</a:t>
                      </a:r>
                      <a:r>
                        <a:rPr sz="1600" spc="10" dirty="0">
                          <a:latin typeface="Times New Roman"/>
                          <a:cs typeface="Times New Roman"/>
                        </a:rPr>
                        <a:t> </a:t>
                      </a:r>
                      <a:r>
                        <a:rPr sz="1600" spc="-5" dirty="0">
                          <a:latin typeface="Times New Roman"/>
                          <a:cs typeface="Times New Roman"/>
                        </a:rPr>
                        <a:t>the</a:t>
                      </a:r>
                      <a:r>
                        <a:rPr sz="1600" spc="10" dirty="0">
                          <a:latin typeface="Times New Roman"/>
                          <a:cs typeface="Times New Roman"/>
                        </a:rPr>
                        <a:t> </a:t>
                      </a:r>
                      <a:r>
                        <a:rPr sz="1600" spc="-5" dirty="0">
                          <a:latin typeface="Times New Roman"/>
                          <a:cs typeface="Times New Roman"/>
                        </a:rPr>
                        <a:t>project.</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r>
                        <a:rPr lang="en-US" sz="1600" dirty="0">
                          <a:latin typeface="Times New Roman"/>
                          <a:cs typeface="Times New Roman"/>
                        </a:rPr>
                        <a:t>5</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341782778"/>
                  </a:ext>
                </a:extLst>
              </a:tr>
              <a:tr h="469150">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r>
                        <a:rPr lang="en-US" sz="1600" dirty="0">
                          <a:latin typeface="Times New Roman"/>
                          <a:cs typeface="Times New Roman"/>
                        </a:rPr>
                        <a:t>TA - 4</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14"/>
                        </a:lnSpc>
                      </a:pPr>
                      <a:r>
                        <a:rPr sz="1600" spc="-35" dirty="0">
                          <a:latin typeface="Times New Roman"/>
                          <a:cs typeface="Times New Roman"/>
                        </a:rPr>
                        <a:t>Task</a:t>
                      </a:r>
                      <a:endParaRPr sz="160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60"/>
                        </a:lnSpc>
                      </a:pPr>
                      <a:r>
                        <a:rPr sz="1600" spc="-5" dirty="0">
                          <a:latin typeface="Times New Roman"/>
                          <a:cs typeface="Times New Roman"/>
                        </a:rPr>
                        <a:t>As</a:t>
                      </a:r>
                      <a:r>
                        <a:rPr sz="1600" dirty="0">
                          <a:latin typeface="Times New Roman"/>
                          <a:cs typeface="Times New Roman"/>
                        </a:rPr>
                        <a:t> </a:t>
                      </a:r>
                      <a:r>
                        <a:rPr sz="1600" spc="-5" dirty="0">
                          <a:latin typeface="Times New Roman"/>
                          <a:cs typeface="Times New Roman"/>
                        </a:rPr>
                        <a:t>a</a:t>
                      </a:r>
                      <a:r>
                        <a:rPr sz="1600" spc="15" dirty="0">
                          <a:latin typeface="Times New Roman"/>
                          <a:cs typeface="Times New Roman"/>
                        </a:rPr>
                        <a:t> </a:t>
                      </a:r>
                      <a:r>
                        <a:rPr sz="1600" spc="-5" dirty="0">
                          <a:latin typeface="Times New Roman"/>
                          <a:cs typeface="Times New Roman"/>
                        </a:rPr>
                        <a:t>team</a:t>
                      </a:r>
                      <a:r>
                        <a:rPr sz="1600" spc="30" dirty="0">
                          <a:latin typeface="Times New Roman"/>
                          <a:cs typeface="Times New Roman"/>
                        </a:rPr>
                        <a:t> </a:t>
                      </a:r>
                      <a:r>
                        <a:rPr sz="1600" spc="-5" dirty="0">
                          <a:latin typeface="Times New Roman"/>
                          <a:cs typeface="Times New Roman"/>
                        </a:rPr>
                        <a:t>we</a:t>
                      </a:r>
                      <a:r>
                        <a:rPr sz="1600" dirty="0">
                          <a:latin typeface="Times New Roman"/>
                          <a:cs typeface="Times New Roman"/>
                        </a:rPr>
                        <a:t> </a:t>
                      </a:r>
                      <a:r>
                        <a:rPr sz="1600" spc="-5" dirty="0">
                          <a:latin typeface="Times New Roman"/>
                          <a:cs typeface="Times New Roman"/>
                        </a:rPr>
                        <a:t>should</a:t>
                      </a:r>
                      <a:r>
                        <a:rPr sz="1600" spc="10" dirty="0">
                          <a:latin typeface="Times New Roman"/>
                          <a:cs typeface="Times New Roman"/>
                        </a:rPr>
                        <a:t> </a:t>
                      </a:r>
                      <a:r>
                        <a:rPr sz="1600" spc="-5" dirty="0">
                          <a:latin typeface="Times New Roman"/>
                          <a:cs typeface="Times New Roman"/>
                        </a:rPr>
                        <a:t>develop</a:t>
                      </a:r>
                      <a:r>
                        <a:rPr sz="1600" spc="10" dirty="0">
                          <a:latin typeface="Times New Roman"/>
                          <a:cs typeface="Times New Roman"/>
                        </a:rPr>
                        <a:t> </a:t>
                      </a:r>
                      <a:r>
                        <a:rPr sz="1600" spc="-5" dirty="0">
                          <a:latin typeface="Times New Roman"/>
                          <a:cs typeface="Times New Roman"/>
                        </a:rPr>
                        <a:t>required</a:t>
                      </a:r>
                      <a:r>
                        <a:rPr sz="1600" spc="25" dirty="0">
                          <a:latin typeface="Times New Roman"/>
                          <a:cs typeface="Times New Roman"/>
                        </a:rPr>
                        <a:t> </a:t>
                      </a:r>
                      <a:r>
                        <a:rPr sz="1600" spc="-5" dirty="0">
                          <a:latin typeface="Times New Roman"/>
                          <a:cs typeface="Times New Roman"/>
                        </a:rPr>
                        <a:t>technical</a:t>
                      </a:r>
                      <a:r>
                        <a:rPr sz="1600" spc="35" dirty="0">
                          <a:latin typeface="Times New Roman"/>
                          <a:cs typeface="Times New Roman"/>
                        </a:rPr>
                        <a:t> </a:t>
                      </a:r>
                      <a:r>
                        <a:rPr sz="1600" spc="-5" dirty="0">
                          <a:latin typeface="Times New Roman"/>
                          <a:cs typeface="Times New Roman"/>
                        </a:rPr>
                        <a:t>and</a:t>
                      </a:r>
                      <a:r>
                        <a:rPr sz="1600" spc="10" dirty="0">
                          <a:latin typeface="Times New Roman"/>
                          <a:cs typeface="Times New Roman"/>
                        </a:rPr>
                        <a:t> </a:t>
                      </a:r>
                      <a:r>
                        <a:rPr sz="1600" spc="-5" dirty="0">
                          <a:latin typeface="Times New Roman"/>
                          <a:cs typeface="Times New Roman"/>
                        </a:rPr>
                        <a:t>functional</a:t>
                      </a:r>
                      <a:r>
                        <a:rPr sz="1600" spc="10" dirty="0">
                          <a:latin typeface="Times New Roman"/>
                          <a:cs typeface="Times New Roman"/>
                        </a:rPr>
                        <a:t> </a:t>
                      </a:r>
                      <a:r>
                        <a:rPr sz="1600" spc="-5" dirty="0">
                          <a:latin typeface="Times New Roman"/>
                          <a:cs typeface="Times New Roman"/>
                        </a:rPr>
                        <a:t>knowledge</a:t>
                      </a:r>
                      <a:r>
                        <a:rPr sz="1600" spc="5" dirty="0">
                          <a:latin typeface="Times New Roman"/>
                          <a:cs typeface="Times New Roman"/>
                        </a:rPr>
                        <a:t> </a:t>
                      </a:r>
                      <a:r>
                        <a:rPr sz="1600" spc="-5" dirty="0">
                          <a:latin typeface="Times New Roman"/>
                          <a:cs typeface="Times New Roman"/>
                        </a:rPr>
                        <a:t>required</a:t>
                      </a:r>
                      <a:r>
                        <a:rPr sz="1600" spc="30" dirty="0">
                          <a:latin typeface="Times New Roman"/>
                          <a:cs typeface="Times New Roman"/>
                        </a:rPr>
                        <a:t> </a:t>
                      </a:r>
                      <a:r>
                        <a:rPr sz="1600" spc="-5" dirty="0">
                          <a:latin typeface="Times New Roman"/>
                          <a:cs typeface="Times New Roman"/>
                        </a:rPr>
                        <a:t>to</a:t>
                      </a:r>
                      <a:r>
                        <a:rPr sz="1600" spc="5" dirty="0">
                          <a:latin typeface="Times New Roman"/>
                          <a:cs typeface="Times New Roman"/>
                        </a:rPr>
                        <a:t> </a:t>
                      </a:r>
                      <a:r>
                        <a:rPr sz="1600" spc="-10" dirty="0">
                          <a:latin typeface="Times New Roman"/>
                          <a:cs typeface="Times New Roman"/>
                        </a:rPr>
                        <a:t>complete</a:t>
                      </a:r>
                      <a:r>
                        <a:rPr sz="1600" spc="60" dirty="0">
                          <a:latin typeface="Times New Roman"/>
                          <a:cs typeface="Times New Roman"/>
                        </a:rPr>
                        <a:t> </a:t>
                      </a:r>
                      <a:r>
                        <a:rPr sz="1600" dirty="0">
                          <a:latin typeface="Times New Roman"/>
                          <a:cs typeface="Times New Roman"/>
                        </a:rPr>
                        <a:t>the</a:t>
                      </a:r>
                    </a:p>
                    <a:p>
                      <a:pPr marL="1270" algn="ctr">
                        <a:lnSpc>
                          <a:spcPts val="1864"/>
                        </a:lnSpc>
                        <a:spcBef>
                          <a:spcPts val="145"/>
                        </a:spcBef>
                      </a:pPr>
                      <a:r>
                        <a:rPr sz="1600" spc="-5" dirty="0">
                          <a:latin typeface="Times New Roman"/>
                          <a:cs typeface="Times New Roman"/>
                        </a:rPr>
                        <a:t>project.</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r>
                        <a:rPr lang="en-US" sz="1600" dirty="0">
                          <a:latin typeface="Times New Roman"/>
                          <a:cs typeface="Times New Roman"/>
                        </a:rPr>
                        <a:t>5</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2825529126"/>
                  </a:ext>
                </a:extLst>
              </a:tr>
              <a:tr h="447253">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r>
                        <a:rPr lang="en-US" sz="1600" dirty="0">
                          <a:latin typeface="Times New Roman"/>
                          <a:cs typeface="Times New Roman"/>
                        </a:rPr>
                        <a:t>TA - 5</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14"/>
                        </a:lnSpc>
                      </a:pPr>
                      <a:r>
                        <a:rPr sz="1600" spc="-35" dirty="0">
                          <a:latin typeface="Times New Roman"/>
                          <a:cs typeface="Times New Roman"/>
                        </a:rPr>
                        <a:t>Task</a:t>
                      </a:r>
                      <a:endParaRPr sz="160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593725">
                        <a:lnSpc>
                          <a:spcPts val="1860"/>
                        </a:lnSpc>
                      </a:pPr>
                      <a:r>
                        <a:rPr sz="1600" spc="-5" dirty="0">
                          <a:latin typeface="Times New Roman"/>
                          <a:cs typeface="Times New Roman"/>
                        </a:rPr>
                        <a:t>As a</a:t>
                      </a:r>
                      <a:r>
                        <a:rPr sz="1600" spc="10" dirty="0">
                          <a:latin typeface="Times New Roman"/>
                          <a:cs typeface="Times New Roman"/>
                        </a:rPr>
                        <a:t> </a:t>
                      </a:r>
                      <a:r>
                        <a:rPr sz="1600" spc="-5" dirty="0">
                          <a:latin typeface="Times New Roman"/>
                          <a:cs typeface="Times New Roman"/>
                        </a:rPr>
                        <a:t>team</a:t>
                      </a:r>
                      <a:r>
                        <a:rPr sz="1600" spc="25" dirty="0">
                          <a:latin typeface="Times New Roman"/>
                          <a:cs typeface="Times New Roman"/>
                        </a:rPr>
                        <a:t> </a:t>
                      </a:r>
                      <a:r>
                        <a:rPr sz="1600" spc="-5" dirty="0">
                          <a:latin typeface="Times New Roman"/>
                          <a:cs typeface="Times New Roman"/>
                        </a:rPr>
                        <a:t>we</a:t>
                      </a:r>
                      <a:r>
                        <a:rPr sz="1600" dirty="0">
                          <a:latin typeface="Times New Roman"/>
                          <a:cs typeface="Times New Roman"/>
                        </a:rPr>
                        <a:t> </a:t>
                      </a:r>
                      <a:r>
                        <a:rPr sz="1600" spc="-5" dirty="0">
                          <a:latin typeface="Times New Roman"/>
                          <a:cs typeface="Times New Roman"/>
                        </a:rPr>
                        <a:t>should</a:t>
                      </a:r>
                      <a:r>
                        <a:rPr sz="1600" dirty="0">
                          <a:latin typeface="Times New Roman"/>
                          <a:cs typeface="Times New Roman"/>
                        </a:rPr>
                        <a:t> </a:t>
                      </a:r>
                      <a:r>
                        <a:rPr sz="1600" spc="-5" dirty="0">
                          <a:latin typeface="Times New Roman"/>
                          <a:cs typeface="Times New Roman"/>
                        </a:rPr>
                        <a:t>plan</a:t>
                      </a:r>
                      <a:r>
                        <a:rPr sz="1600" spc="10" dirty="0">
                          <a:latin typeface="Times New Roman"/>
                          <a:cs typeface="Times New Roman"/>
                        </a:rPr>
                        <a:t> </a:t>
                      </a:r>
                      <a:r>
                        <a:rPr sz="1600" spc="-5" dirty="0">
                          <a:latin typeface="Times New Roman"/>
                          <a:cs typeface="Times New Roman"/>
                        </a:rPr>
                        <a:t>the</a:t>
                      </a:r>
                      <a:r>
                        <a:rPr sz="1600" spc="10" dirty="0">
                          <a:latin typeface="Times New Roman"/>
                          <a:cs typeface="Times New Roman"/>
                        </a:rPr>
                        <a:t> </a:t>
                      </a:r>
                      <a:r>
                        <a:rPr sz="1600" spc="-5" dirty="0">
                          <a:latin typeface="Times New Roman"/>
                          <a:cs typeface="Times New Roman"/>
                        </a:rPr>
                        <a:t>product</a:t>
                      </a:r>
                      <a:r>
                        <a:rPr sz="1600" spc="10" dirty="0">
                          <a:latin typeface="Times New Roman"/>
                          <a:cs typeface="Times New Roman"/>
                        </a:rPr>
                        <a:t> </a:t>
                      </a:r>
                      <a:r>
                        <a:rPr sz="1600" spc="-5" dirty="0">
                          <a:latin typeface="Times New Roman"/>
                          <a:cs typeface="Times New Roman"/>
                        </a:rPr>
                        <a:t>requirements</a:t>
                      </a:r>
                      <a:r>
                        <a:rPr sz="1600" spc="60" dirty="0">
                          <a:latin typeface="Times New Roman"/>
                          <a:cs typeface="Times New Roman"/>
                        </a:rPr>
                        <a:t> </a:t>
                      </a:r>
                      <a:r>
                        <a:rPr sz="1600" spc="-5" dirty="0">
                          <a:latin typeface="Times New Roman"/>
                          <a:cs typeface="Times New Roman"/>
                        </a:rPr>
                        <a:t>and</a:t>
                      </a:r>
                      <a:r>
                        <a:rPr sz="1600" dirty="0">
                          <a:latin typeface="Times New Roman"/>
                          <a:cs typeface="Times New Roman"/>
                        </a:rPr>
                        <a:t> </a:t>
                      </a:r>
                      <a:r>
                        <a:rPr sz="1600" spc="-5" dirty="0">
                          <a:latin typeface="Times New Roman"/>
                          <a:cs typeface="Times New Roman"/>
                        </a:rPr>
                        <a:t>development</a:t>
                      </a:r>
                      <a:r>
                        <a:rPr sz="1600" spc="45" dirty="0">
                          <a:latin typeface="Times New Roman"/>
                          <a:cs typeface="Times New Roman"/>
                        </a:rPr>
                        <a:t> </a:t>
                      </a:r>
                      <a:r>
                        <a:rPr sz="1600" spc="-5" dirty="0">
                          <a:latin typeface="Times New Roman"/>
                          <a:cs typeface="Times New Roman"/>
                        </a:rPr>
                        <a:t>plan</a:t>
                      </a:r>
                      <a:r>
                        <a:rPr sz="1600" spc="15" dirty="0">
                          <a:latin typeface="Times New Roman"/>
                          <a:cs typeface="Times New Roman"/>
                        </a:rPr>
                        <a:t> </a:t>
                      </a:r>
                      <a:r>
                        <a:rPr sz="1600" dirty="0">
                          <a:latin typeface="Times New Roman"/>
                          <a:cs typeface="Times New Roman"/>
                        </a:rPr>
                        <a:t>for</a:t>
                      </a:r>
                      <a:r>
                        <a:rPr sz="1600" spc="-5" dirty="0">
                          <a:latin typeface="Times New Roman"/>
                          <a:cs typeface="Times New Roman"/>
                        </a:rPr>
                        <a:t> </a:t>
                      </a:r>
                      <a:r>
                        <a:rPr sz="1600" dirty="0">
                          <a:latin typeface="Times New Roman"/>
                          <a:cs typeface="Times New Roman"/>
                        </a:rPr>
                        <a:t>the</a:t>
                      </a:r>
                      <a:r>
                        <a:rPr sz="1600" spc="10" dirty="0">
                          <a:latin typeface="Times New Roman"/>
                          <a:cs typeface="Times New Roman"/>
                        </a:rPr>
                        <a:t> </a:t>
                      </a:r>
                      <a:r>
                        <a:rPr sz="1600" spc="-5" dirty="0">
                          <a:latin typeface="Times New Roman"/>
                          <a:cs typeface="Times New Roman"/>
                        </a:rPr>
                        <a:t>project.</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340"/>
                        </a:lnSpc>
                      </a:pPr>
                      <a:r>
                        <a:rPr lang="en-US" sz="1600" dirty="0">
                          <a:latin typeface="Times New Roman"/>
                          <a:cs typeface="Times New Roman"/>
                        </a:rPr>
                        <a:t>3</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4261572613"/>
                  </a:ext>
                </a:extLst>
              </a:tr>
              <a:tr h="502072">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r>
                        <a:rPr lang="en-US" sz="1600" dirty="0">
                          <a:latin typeface="Times New Roman"/>
                          <a:cs typeface="Times New Roman"/>
                        </a:rPr>
                        <a:t>TA - 6</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r>
                        <a:rPr sz="1600" spc="-10" dirty="0">
                          <a:latin typeface="Times New Roman"/>
                          <a:cs typeface="Times New Roman"/>
                        </a:rPr>
                        <a:t>User</a:t>
                      </a:r>
                      <a:r>
                        <a:rPr sz="1600" spc="-35" dirty="0">
                          <a:latin typeface="Times New Roman"/>
                          <a:cs typeface="Times New Roman"/>
                        </a:rPr>
                        <a:t> </a:t>
                      </a:r>
                      <a:r>
                        <a:rPr sz="1600" spc="-5" dirty="0">
                          <a:latin typeface="Times New Roman"/>
                          <a:cs typeface="Times New Roman"/>
                        </a:rPr>
                        <a:t>Story</a:t>
                      </a:r>
                      <a:endParaRPr sz="160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algn="ctr">
                        <a:lnSpc>
                          <a:spcPts val="1900"/>
                        </a:lnSpc>
                      </a:pPr>
                      <a:r>
                        <a:rPr lang="en-US" sz="1600" spc="-10" dirty="0">
                          <a:latin typeface="Times New Roman"/>
                          <a:cs typeface="Times New Roman"/>
                        </a:rPr>
                        <a:t>As </a:t>
                      </a:r>
                      <a:r>
                        <a:rPr lang="en-US" sz="1600" spc="-5" dirty="0">
                          <a:latin typeface="Times New Roman"/>
                          <a:cs typeface="Times New Roman"/>
                        </a:rPr>
                        <a:t>a</a:t>
                      </a:r>
                      <a:r>
                        <a:rPr lang="en-US" sz="1600" spc="-15" dirty="0">
                          <a:latin typeface="Times New Roman"/>
                          <a:cs typeface="Times New Roman"/>
                        </a:rPr>
                        <a:t> user,</a:t>
                      </a:r>
                      <a:r>
                        <a:rPr lang="en-US" sz="1600" spc="-5" dirty="0">
                          <a:latin typeface="Times New Roman"/>
                          <a:cs typeface="Times New Roman"/>
                        </a:rPr>
                        <a:t> I</a:t>
                      </a:r>
                      <a:r>
                        <a:rPr lang="en-US" sz="1600" spc="-15" dirty="0">
                          <a:latin typeface="Times New Roman"/>
                          <a:cs typeface="Times New Roman"/>
                        </a:rPr>
                        <a:t> should</a:t>
                      </a:r>
                      <a:r>
                        <a:rPr lang="en-US" sz="1600" spc="-5" dirty="0">
                          <a:latin typeface="Times New Roman"/>
                          <a:cs typeface="Times New Roman"/>
                        </a:rPr>
                        <a:t> </a:t>
                      </a:r>
                      <a:r>
                        <a:rPr lang="en-US" sz="1600" spc="-10" dirty="0">
                          <a:latin typeface="Times New Roman"/>
                          <a:cs typeface="Times New Roman"/>
                        </a:rPr>
                        <a:t>be </a:t>
                      </a:r>
                      <a:r>
                        <a:rPr lang="en-US" sz="1600" spc="-15" dirty="0">
                          <a:latin typeface="Times New Roman"/>
                          <a:cs typeface="Times New Roman"/>
                        </a:rPr>
                        <a:t>able</a:t>
                      </a:r>
                      <a:r>
                        <a:rPr lang="en-US" sz="1600" spc="-5" dirty="0">
                          <a:latin typeface="Times New Roman"/>
                          <a:cs typeface="Times New Roman"/>
                        </a:rPr>
                        <a:t> </a:t>
                      </a:r>
                      <a:r>
                        <a:rPr lang="en-US" sz="1600" spc="-10" dirty="0">
                          <a:latin typeface="Times New Roman"/>
                          <a:cs typeface="Times New Roman"/>
                        </a:rPr>
                        <a:t>to</a:t>
                      </a:r>
                      <a:r>
                        <a:rPr lang="en-US" sz="1600" spc="-5" dirty="0">
                          <a:latin typeface="Times New Roman"/>
                          <a:cs typeface="Times New Roman"/>
                        </a:rPr>
                        <a:t> </a:t>
                      </a:r>
                      <a:r>
                        <a:rPr lang="en-US" sz="1600" spc="-15" dirty="0">
                          <a:latin typeface="Times New Roman"/>
                          <a:cs typeface="Times New Roman"/>
                        </a:rPr>
                        <a:t>see</a:t>
                      </a:r>
                      <a:r>
                        <a:rPr lang="en-US" sz="1600" spc="-5" dirty="0">
                          <a:latin typeface="Times New Roman"/>
                          <a:cs typeface="Times New Roman"/>
                        </a:rPr>
                        <a:t> </a:t>
                      </a:r>
                      <a:r>
                        <a:rPr lang="en-US" sz="1600" spc="-10" dirty="0">
                          <a:latin typeface="Times New Roman"/>
                          <a:cs typeface="Times New Roman"/>
                        </a:rPr>
                        <a:t>the </a:t>
                      </a:r>
                      <a:r>
                        <a:rPr lang="en-US" sz="1600" spc="-15" dirty="0">
                          <a:latin typeface="Times New Roman"/>
                          <a:cs typeface="Times New Roman"/>
                        </a:rPr>
                        <a:t>Knowledge</a:t>
                      </a:r>
                      <a:r>
                        <a:rPr lang="en-US" sz="1600" spc="-5" dirty="0">
                          <a:latin typeface="Times New Roman"/>
                          <a:cs typeface="Times New Roman"/>
                        </a:rPr>
                        <a:t> </a:t>
                      </a:r>
                      <a:r>
                        <a:rPr lang="en-US" sz="1600" spc="-15" dirty="0">
                          <a:latin typeface="Times New Roman"/>
                          <a:cs typeface="Times New Roman"/>
                        </a:rPr>
                        <a:t>page</a:t>
                      </a:r>
                      <a:r>
                        <a:rPr lang="en-US" sz="1600" spc="-10" dirty="0">
                          <a:latin typeface="Times New Roman"/>
                          <a:cs typeface="Times New Roman"/>
                        </a:rPr>
                        <a:t> </a:t>
                      </a:r>
                      <a:r>
                        <a:rPr lang="en-US" sz="1600" spc="-15" dirty="0">
                          <a:latin typeface="Times New Roman"/>
                          <a:cs typeface="Times New Roman"/>
                        </a:rPr>
                        <a:t>after</a:t>
                      </a:r>
                      <a:r>
                        <a:rPr lang="en-US" sz="1600" spc="5" dirty="0">
                          <a:latin typeface="Times New Roman"/>
                          <a:cs typeface="Times New Roman"/>
                        </a:rPr>
                        <a:t> the </a:t>
                      </a:r>
                      <a:r>
                        <a:rPr lang="en-US" sz="1600" spc="-20" dirty="0">
                          <a:latin typeface="Times New Roman"/>
                          <a:cs typeface="Times New Roman"/>
                        </a:rPr>
                        <a:t>welcome</a:t>
                      </a:r>
                      <a:r>
                        <a:rPr lang="en-US" sz="1600" spc="30" dirty="0">
                          <a:latin typeface="Times New Roman"/>
                          <a:cs typeface="Times New Roman"/>
                        </a:rPr>
                        <a:t> </a:t>
                      </a:r>
                      <a:r>
                        <a:rPr lang="en-US" sz="1600" spc="-15" dirty="0">
                          <a:latin typeface="Times New Roman"/>
                          <a:cs typeface="Times New Roman"/>
                        </a:rPr>
                        <a:t>page</a:t>
                      </a:r>
                      <a:r>
                        <a:rPr lang="en-US" sz="1600" spc="-5" dirty="0">
                          <a:latin typeface="Times New Roman"/>
                          <a:cs typeface="Times New Roman"/>
                        </a:rPr>
                        <a:t>,</a:t>
                      </a:r>
                      <a:r>
                        <a:rPr lang="en-US" sz="1600" spc="-15" dirty="0">
                          <a:latin typeface="Times New Roman"/>
                          <a:cs typeface="Times New Roman"/>
                        </a:rPr>
                        <a:t> which</a:t>
                      </a:r>
                      <a:r>
                        <a:rPr lang="en-US" sz="1600" spc="-5" dirty="0">
                          <a:latin typeface="Times New Roman"/>
                          <a:cs typeface="Times New Roman"/>
                        </a:rPr>
                        <a:t> </a:t>
                      </a:r>
                      <a:r>
                        <a:rPr lang="en-US" sz="1600" spc="-15" dirty="0">
                          <a:latin typeface="Times New Roman"/>
                          <a:cs typeface="Times New Roman"/>
                        </a:rPr>
                        <a:t>has</a:t>
                      </a:r>
                      <a:r>
                        <a:rPr lang="en-US" sz="1600" spc="-10" dirty="0">
                          <a:latin typeface="Times New Roman"/>
                          <a:cs typeface="Times New Roman"/>
                        </a:rPr>
                        <a:t> </a:t>
                      </a:r>
                      <a:r>
                        <a:rPr lang="en-US" sz="1600" spc="-15" dirty="0">
                          <a:latin typeface="Times New Roman"/>
                          <a:cs typeface="Times New Roman"/>
                        </a:rPr>
                        <a:t>information</a:t>
                      </a:r>
                      <a:r>
                        <a:rPr lang="en-US" sz="1600" spc="40" dirty="0">
                          <a:latin typeface="Times New Roman"/>
                          <a:cs typeface="Times New Roman"/>
                        </a:rPr>
                        <a:t> </a:t>
                      </a:r>
                      <a:r>
                        <a:rPr lang="en-US" sz="1600" spc="-10" dirty="0">
                          <a:latin typeface="Times New Roman"/>
                          <a:cs typeface="Times New Roman"/>
                        </a:rPr>
                        <a:t>on</a:t>
                      </a:r>
                      <a:r>
                        <a:rPr lang="en-US" sz="1600" spc="-20" dirty="0">
                          <a:latin typeface="Times New Roman"/>
                          <a:cs typeface="Times New Roman"/>
                        </a:rPr>
                        <a:t> </a:t>
                      </a:r>
                      <a:r>
                        <a:rPr lang="en-US" sz="1600" spc="-10" dirty="0">
                          <a:latin typeface="Times New Roman"/>
                          <a:cs typeface="Times New Roman"/>
                        </a:rPr>
                        <a:t>how</a:t>
                      </a:r>
                      <a:r>
                        <a:rPr lang="en-US" sz="1600" spc="0" dirty="0">
                          <a:latin typeface="Times New Roman"/>
                          <a:cs typeface="Times New Roman"/>
                        </a:rPr>
                        <a:t> the </a:t>
                      </a:r>
                      <a:r>
                        <a:rPr lang="en-US" sz="1600" spc="-15" dirty="0">
                          <a:latin typeface="Times New Roman"/>
                          <a:cs typeface="Times New Roman"/>
                        </a:rPr>
                        <a:t>application works.</a:t>
                      </a:r>
                      <a:endParaRPr lang="en-US"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marL="2540" algn="ctr">
                        <a:lnSpc>
                          <a:spcPts val="2335"/>
                        </a:lnSpc>
                      </a:pPr>
                      <a:r>
                        <a:rPr lang="en-US" sz="1600" dirty="0">
                          <a:latin typeface="Times New Roman"/>
                          <a:cs typeface="Times New Roman"/>
                        </a:rPr>
                        <a:t>3</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extLst>
                  <a:ext uri="{0D108BD9-81ED-4DB2-BD59-A6C34878D82A}">
                    <a16:rowId xmlns:a16="http://schemas.microsoft.com/office/drawing/2014/main" val="811795744"/>
                  </a:ext>
                </a:extLst>
              </a:tr>
              <a:tr h="502072">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600" dirty="0">
                          <a:latin typeface="Times New Roman"/>
                          <a:cs typeface="Times New Roman"/>
                        </a:rPr>
                        <a:t>TA - 7</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0"/>
                        </a:lnSpc>
                      </a:pPr>
                      <a:r>
                        <a:rPr sz="1600" spc="-5" dirty="0">
                          <a:latin typeface="Times New Roman"/>
                          <a:cs typeface="Times New Roman"/>
                        </a:rPr>
                        <a:t>User</a:t>
                      </a:r>
                      <a:r>
                        <a:rPr sz="1600" spc="-40" dirty="0">
                          <a:latin typeface="Times New Roman"/>
                          <a:cs typeface="Times New Roman"/>
                        </a:rPr>
                        <a:t> </a:t>
                      </a:r>
                      <a:r>
                        <a:rPr sz="1600" spc="-10" dirty="0">
                          <a:latin typeface="Times New Roman"/>
                          <a:cs typeface="Times New Roman"/>
                        </a:rPr>
                        <a:t>Story</a:t>
                      </a:r>
                      <a:endParaRPr sz="16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95"/>
                        </a:lnSpc>
                      </a:pPr>
                      <a:r>
                        <a:rPr lang="en-US" sz="1600" spc="-5" dirty="0">
                          <a:latin typeface="Times New Roman" panose="02020603050405020304" pitchFamily="18" charset="0"/>
                          <a:cs typeface="Times New Roman" panose="02020603050405020304" pitchFamily="18" charset="0"/>
                        </a:rPr>
                        <a:t>As</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a:t>
                      </a:r>
                      <a:r>
                        <a:rPr lang="en-US" sz="1600" spc="5"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user,</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want</a:t>
                      </a:r>
                      <a:r>
                        <a:rPr lang="en-US" sz="1600" spc="1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to</a:t>
                      </a:r>
                      <a:r>
                        <a:rPr lang="en-US" sz="1600" spc="1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create</a:t>
                      </a:r>
                      <a:r>
                        <a:rPr lang="en-US" sz="1600" spc="35"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my</a:t>
                      </a:r>
                      <a:r>
                        <a:rPr lang="en-US" sz="1600" spc="4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account</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for</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the</a:t>
                      </a:r>
                      <a:r>
                        <a:rPr lang="en-US" sz="1600" spc="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application</a:t>
                      </a:r>
                      <a:r>
                        <a:rPr lang="en-US" sz="1600" spc="3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so</a:t>
                      </a:r>
                      <a:r>
                        <a:rPr lang="en-US" sz="1600" spc="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that</a:t>
                      </a:r>
                      <a:r>
                        <a:rPr lang="en-US" sz="1600" spc="2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can</a:t>
                      </a:r>
                      <a:r>
                        <a:rPr lang="en-US" sz="1600" spc="15"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keep</a:t>
                      </a:r>
                      <a:r>
                        <a:rPr lang="en-US" sz="1600" spc="5"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my</a:t>
                      </a:r>
                      <a:r>
                        <a:rPr lang="en-US" sz="1600" spc="4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account</a:t>
                      </a:r>
                      <a:r>
                        <a:rPr lang="en-US" sz="1600" spc="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private</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and</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Signup Using</a:t>
                      </a:r>
                      <a:r>
                        <a:rPr lang="en-US" sz="1600" dirty="0">
                          <a:latin typeface="Times New Roman" panose="02020603050405020304" pitchFamily="18" charset="0"/>
                          <a:cs typeface="Times New Roman" panose="02020603050405020304" pitchFamily="18" charset="0"/>
                        </a:rPr>
                        <a:t> my </a:t>
                      </a:r>
                      <a:r>
                        <a:rPr lang="en-US" sz="1600" spc="-15" dirty="0">
                          <a:latin typeface="Times New Roman" panose="02020603050405020304" pitchFamily="18" charset="0"/>
                          <a:cs typeface="Times New Roman" panose="02020603050405020304" pitchFamily="18" charset="0"/>
                        </a:rPr>
                        <a:t>Name,</a:t>
                      </a:r>
                      <a:r>
                        <a:rPr lang="en-US" sz="1600" spc="35"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Email,</a:t>
                      </a:r>
                      <a:r>
                        <a:rPr lang="en-US" sz="1600" spc="5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and</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Password.</a:t>
                      </a:r>
                      <a:endParaRPr lang="en-US" sz="16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340"/>
                        </a:lnSpc>
                      </a:pPr>
                      <a:r>
                        <a:rPr sz="1600" dirty="0">
                          <a:latin typeface="Times New Roman"/>
                          <a:cs typeface="Times New Roman"/>
                        </a:rPr>
                        <a:t>8</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1714482830"/>
                  </a:ext>
                </a:extLst>
              </a:tr>
              <a:tr h="502072">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600" dirty="0">
                          <a:latin typeface="Times New Roman"/>
                          <a:cs typeface="Times New Roman"/>
                        </a:rPr>
                        <a:t>TA – 8</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r>
                        <a:rPr sz="1600" spc="-5" dirty="0">
                          <a:latin typeface="Times New Roman"/>
                          <a:cs typeface="Times New Roman"/>
                        </a:rPr>
                        <a:t>User</a:t>
                      </a:r>
                      <a:r>
                        <a:rPr sz="1600" spc="-40" dirty="0">
                          <a:latin typeface="Times New Roman"/>
                          <a:cs typeface="Times New Roman"/>
                        </a:rPr>
                        <a:t> </a:t>
                      </a:r>
                      <a:r>
                        <a:rPr sz="1600" spc="-10" dirty="0">
                          <a:latin typeface="Times New Roman"/>
                          <a:cs typeface="Times New Roman"/>
                        </a:rPr>
                        <a:t>Story</a:t>
                      </a:r>
                      <a:endParaRPr sz="160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89"/>
                        </a:lnSpc>
                      </a:pPr>
                      <a:r>
                        <a:rPr sz="1600" spc="-5" dirty="0">
                          <a:latin typeface="Times New Roman" panose="02020603050405020304" pitchFamily="18" charset="0"/>
                          <a:cs typeface="Times New Roman" panose="02020603050405020304" pitchFamily="18" charset="0"/>
                        </a:rPr>
                        <a:t>As</a:t>
                      </a:r>
                      <a:r>
                        <a:rPr sz="1600" spc="-2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a:t>
                      </a:r>
                      <a:r>
                        <a:rPr sz="1600" spc="-2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user</a:t>
                      </a:r>
                      <a:r>
                        <a:rPr lang="en-US" sz="1600" spc="-10" dirty="0">
                          <a:latin typeface="Times New Roman" panose="02020603050405020304" pitchFamily="18" charset="0"/>
                          <a:cs typeface="Times New Roman" panose="02020603050405020304" pitchFamily="18" charset="0"/>
                        </a:rPr>
                        <a:t>,</a:t>
                      </a:r>
                      <a:r>
                        <a:rPr sz="1600" spc="-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a:t>
                      </a:r>
                      <a:r>
                        <a:rPr sz="1600" spc="-2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should</a:t>
                      </a:r>
                      <a:r>
                        <a:rPr sz="1600" spc="-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be</a:t>
                      </a:r>
                      <a:r>
                        <a:rPr sz="1600" spc="-4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able</a:t>
                      </a:r>
                      <a:r>
                        <a:rPr sz="1600" spc="-2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to</a:t>
                      </a:r>
                      <a:r>
                        <a:rPr sz="1600" spc="-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a:t>
                      </a:r>
                      <a:r>
                        <a:rPr sz="1600" spc="-3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user</a:t>
                      </a:r>
                      <a:r>
                        <a:rPr sz="1600" spc="-4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name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spc="-3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get</a:t>
                      </a:r>
                      <a:r>
                        <a:rPr sz="1600" spc="-2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registered</a:t>
                      </a:r>
                      <a:r>
                        <a:rPr sz="1600" spc="-5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in </a:t>
                      </a:r>
                      <a:r>
                        <a:rPr sz="1600" spc="-5" dirty="0">
                          <a:latin typeface="Times New Roman" panose="02020603050405020304" pitchFamily="18" charset="0"/>
                          <a:cs typeface="Times New Roman" panose="02020603050405020304" pitchFamily="18" charset="0"/>
                        </a:rPr>
                        <a:t>the</a:t>
                      </a:r>
                      <a:r>
                        <a:rPr lang="en-US" sz="1600" spc="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appl</a:t>
                      </a:r>
                      <a:r>
                        <a:rPr lang="en-US" sz="1600" spc="-15" dirty="0">
                          <a:latin typeface="Times New Roman" panose="02020603050405020304" pitchFamily="18" charset="0"/>
                          <a:cs typeface="Times New Roman" panose="02020603050405020304" pitchFamily="18" charset="0"/>
                        </a:rPr>
                        <a:t>i</a:t>
                      </a:r>
                      <a:r>
                        <a:rPr sz="1600" spc="-15" dirty="0">
                          <a:latin typeface="Times New Roman" panose="02020603050405020304" pitchFamily="18" charset="0"/>
                          <a:cs typeface="Times New Roman" panose="02020603050405020304" pitchFamily="18" charset="0"/>
                        </a:rPr>
                        <a:t>cation.</a:t>
                      </a:r>
                      <a:endParaRPr sz="16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r>
                        <a:rPr lang="en-US" sz="1600" dirty="0">
                          <a:latin typeface="Times New Roman"/>
                          <a:cs typeface="Times New Roman"/>
                        </a:rPr>
                        <a:t>3</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4073582751"/>
                  </a:ext>
                </a:extLst>
              </a:tr>
              <a:tr h="539656">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600" dirty="0">
                          <a:latin typeface="Times New Roman"/>
                          <a:cs typeface="Times New Roman"/>
                        </a:rPr>
                        <a:t>TA – 9</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r>
                        <a:rPr sz="1600" spc="-5" dirty="0">
                          <a:latin typeface="Times New Roman"/>
                          <a:cs typeface="Times New Roman"/>
                        </a:rPr>
                        <a:t>User</a:t>
                      </a:r>
                      <a:r>
                        <a:rPr sz="1600" spc="-40" dirty="0">
                          <a:latin typeface="Times New Roman"/>
                          <a:cs typeface="Times New Roman"/>
                        </a:rPr>
                        <a:t> </a:t>
                      </a:r>
                      <a:r>
                        <a:rPr sz="1600" spc="-10" dirty="0">
                          <a:latin typeface="Times New Roman"/>
                          <a:cs typeface="Times New Roman"/>
                        </a:rPr>
                        <a:t>Story</a:t>
                      </a:r>
                      <a:endParaRPr sz="16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95"/>
                        </a:lnSpc>
                      </a:pPr>
                      <a:r>
                        <a:rPr lang="en-US" sz="1600" dirty="0">
                          <a:latin typeface="Times New Roman" panose="02020603050405020304" pitchFamily="18" charset="0"/>
                          <a:cs typeface="Times New Roman" panose="02020603050405020304" pitchFamily="18" charset="0"/>
                        </a:rPr>
                        <a:t>As a user, I want to log in using my user ID to access my account.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r>
                        <a:rPr lang="en-US" sz="1600" dirty="0">
                          <a:latin typeface="Times New Roman"/>
                          <a:cs typeface="Times New Roman"/>
                        </a:rPr>
                        <a:t>5</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3110827367"/>
                  </a:ext>
                </a:extLst>
              </a:tr>
              <a:tr h="587581">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r>
                        <a:rPr lang="en-US" sz="1600" dirty="0">
                          <a:latin typeface="Times New Roman"/>
                          <a:cs typeface="Times New Roman"/>
                        </a:rPr>
                        <a:t>TA - 10</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r>
                        <a:rPr sz="1600" spc="-10" dirty="0">
                          <a:latin typeface="Times New Roman"/>
                          <a:cs typeface="Times New Roman"/>
                        </a:rPr>
                        <a:t>User</a:t>
                      </a:r>
                      <a:r>
                        <a:rPr sz="1600" spc="-35" dirty="0">
                          <a:latin typeface="Times New Roman"/>
                          <a:cs typeface="Times New Roman"/>
                        </a:rPr>
                        <a:t> </a:t>
                      </a:r>
                      <a:r>
                        <a:rPr sz="1600" spc="-5" dirty="0">
                          <a:latin typeface="Times New Roman"/>
                          <a:cs typeface="Times New Roman"/>
                        </a:rPr>
                        <a:t>Story</a:t>
                      </a:r>
                      <a:endParaRPr sz="16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89"/>
                        </a:lnSpc>
                      </a:pPr>
                      <a:r>
                        <a:rPr lang="en-US" sz="1600" spc="-5" dirty="0">
                          <a:latin typeface="Times New Roman" panose="02020603050405020304" pitchFamily="18" charset="0"/>
                          <a:cs typeface="Times New Roman" panose="02020603050405020304" pitchFamily="18" charset="0"/>
                        </a:rPr>
                        <a:t>As</a:t>
                      </a:r>
                      <a:r>
                        <a:rPr lang="en-US" sz="1600" spc="-2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a:t>
                      </a:r>
                      <a:r>
                        <a:rPr lang="en-US" sz="1600" spc="-20"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registered</a:t>
                      </a:r>
                      <a:r>
                        <a:rPr lang="en-US" sz="1600" spc="-50"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user</a:t>
                      </a:r>
                      <a:r>
                        <a:rPr lang="en-US" sz="1600" spc="-2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a:t>
                      </a:r>
                      <a:r>
                        <a:rPr lang="en-US" sz="1600" spc="-25"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should</a:t>
                      </a:r>
                      <a:r>
                        <a:rPr lang="en-US" sz="1600" spc="-4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be</a:t>
                      </a:r>
                      <a:r>
                        <a:rPr lang="en-US" sz="1600" spc="-35"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able</a:t>
                      </a:r>
                      <a:r>
                        <a:rPr lang="en-US" sz="1600" spc="-20"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to</a:t>
                      </a:r>
                      <a:r>
                        <a:rPr lang="en-US" sz="1600" spc="-30"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see</a:t>
                      </a:r>
                      <a:r>
                        <a:rPr lang="en-US" sz="1600" spc="-2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the</a:t>
                      </a:r>
                      <a:r>
                        <a:rPr lang="en-US" sz="1600" spc="-35"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Main </a:t>
                      </a:r>
                      <a:r>
                        <a:rPr lang="en-US" sz="1600" spc="-10" dirty="0">
                          <a:latin typeface="Times New Roman" panose="02020603050405020304" pitchFamily="18" charset="0"/>
                          <a:cs typeface="Times New Roman" panose="02020603050405020304" pitchFamily="18" charset="0"/>
                        </a:rPr>
                        <a:t>page,</a:t>
                      </a:r>
                      <a:r>
                        <a:rPr lang="en-US" sz="1600" spc="-25"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once</a:t>
                      </a:r>
                      <a:r>
                        <a:rPr lang="en-US" sz="1600" spc="-35"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a:t>
                      </a:r>
                      <a:r>
                        <a:rPr lang="en-US" sz="1600" spc="-25"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login</a:t>
                      </a:r>
                      <a:r>
                        <a:rPr lang="en-US" sz="1600" spc="0"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into</a:t>
                      </a:r>
                      <a:r>
                        <a:rPr lang="en-US" sz="1600" spc="-2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the</a:t>
                      </a:r>
                      <a:r>
                        <a:rPr lang="en-US" sz="1600" spc="-50"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application.</a:t>
                      </a:r>
                      <a:endParaRPr lang="en-US" sz="16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marL="2540" algn="ctr">
                        <a:lnSpc>
                          <a:spcPts val="2340"/>
                        </a:lnSpc>
                      </a:pPr>
                      <a:r>
                        <a:rPr sz="1600" dirty="0">
                          <a:latin typeface="Times New Roman"/>
                          <a:cs typeface="Times New Roman"/>
                        </a:rPr>
                        <a:t>5</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2071287606"/>
                  </a:ext>
                </a:extLst>
              </a:tr>
            </a:tbl>
          </a:graphicData>
        </a:graphic>
      </p:graphicFrame>
    </p:spTree>
    <p:extLst>
      <p:ext uri="{BB962C8B-B14F-4D97-AF65-F5344CB8AC3E}">
        <p14:creationId xmlns:p14="http://schemas.microsoft.com/office/powerpoint/2010/main" val="788865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30672"/>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FDD32E-838C-B005-D1DF-287AE5714CD3}"/>
              </a:ext>
            </a:extLst>
          </p:cNvPr>
          <p:cNvSpPr txBox="1"/>
          <p:nvPr/>
        </p:nvSpPr>
        <p:spPr>
          <a:xfrm>
            <a:off x="229992" y="-17972"/>
            <a:ext cx="6093228" cy="523220"/>
          </a:xfrm>
          <a:prstGeom prst="rect">
            <a:avLst/>
          </a:prstGeom>
          <a:noFill/>
        </p:spPr>
        <p:txBody>
          <a:bodyPr wrap="square">
            <a:spAutoFit/>
          </a:bodyPr>
          <a:lstStyle/>
          <a:p>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t>
            </a:r>
            <a:r>
              <a:rPr lang="en-US" sz="28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DUC</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 B</a:t>
            </a:r>
            <a:r>
              <a:rPr lang="en-US" sz="28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CK</a:t>
            </a:r>
            <a:r>
              <a:rPr lang="en-US" sz="28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OG</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15C68818-9E84-8F7F-6763-A32A06489BEA}"/>
              </a:ext>
            </a:extLst>
          </p:cNvPr>
          <p:cNvGraphicFramePr>
            <a:graphicFrameLocks noGrp="1"/>
          </p:cNvGraphicFramePr>
          <p:nvPr>
            <p:extLst>
              <p:ext uri="{D42A27DB-BD31-4B8C-83A1-F6EECF244321}">
                <p14:modId xmlns:p14="http://schemas.microsoft.com/office/powerpoint/2010/main" val="1492733597"/>
              </p:ext>
            </p:extLst>
          </p:nvPr>
        </p:nvGraphicFramePr>
        <p:xfrm>
          <a:off x="104775" y="953639"/>
          <a:ext cx="11982450" cy="5358261"/>
        </p:xfrm>
        <a:graphic>
          <a:graphicData uri="http://schemas.openxmlformats.org/drawingml/2006/table">
            <a:tbl>
              <a:tblPr firstRow="1" bandRow="1">
                <a:tableStyleId>{2D5ABB26-0587-4C30-8999-92F81FD0307C}</a:tableStyleId>
              </a:tblPr>
              <a:tblGrid>
                <a:gridCol w="1152525">
                  <a:extLst>
                    <a:ext uri="{9D8B030D-6E8A-4147-A177-3AD203B41FA5}">
                      <a16:colId xmlns:a16="http://schemas.microsoft.com/office/drawing/2014/main" val="1520579959"/>
                    </a:ext>
                  </a:extLst>
                </a:gridCol>
                <a:gridCol w="1270000">
                  <a:extLst>
                    <a:ext uri="{9D8B030D-6E8A-4147-A177-3AD203B41FA5}">
                      <a16:colId xmlns:a16="http://schemas.microsoft.com/office/drawing/2014/main" val="2228379791"/>
                    </a:ext>
                  </a:extLst>
                </a:gridCol>
                <a:gridCol w="8451599">
                  <a:extLst>
                    <a:ext uri="{9D8B030D-6E8A-4147-A177-3AD203B41FA5}">
                      <a16:colId xmlns:a16="http://schemas.microsoft.com/office/drawing/2014/main" val="1696620351"/>
                    </a:ext>
                  </a:extLst>
                </a:gridCol>
                <a:gridCol w="1108326">
                  <a:extLst>
                    <a:ext uri="{9D8B030D-6E8A-4147-A177-3AD203B41FA5}">
                      <a16:colId xmlns:a16="http://schemas.microsoft.com/office/drawing/2014/main" val="2353667313"/>
                    </a:ext>
                  </a:extLst>
                </a:gridCol>
              </a:tblGrid>
              <a:tr h="1179155">
                <a:tc>
                  <a:txBody>
                    <a:bodyPr/>
                    <a:lstStyle/>
                    <a:p>
                      <a:pPr marL="635" algn="ctr">
                        <a:lnSpc>
                          <a:spcPct val="100000"/>
                        </a:lnSpc>
                      </a:pPr>
                      <a:r>
                        <a:rPr sz="1800" b="1" spc="-10" dirty="0">
                          <a:solidFill>
                            <a:schemeClr val="tx1"/>
                          </a:solidFill>
                          <a:latin typeface="Times New Roman"/>
                          <a:cs typeface="Times New Roman"/>
                        </a:rPr>
                        <a:t>User</a:t>
                      </a:r>
                      <a:endParaRPr sz="1800" dirty="0">
                        <a:solidFill>
                          <a:schemeClr val="tx1"/>
                        </a:solidFill>
                        <a:latin typeface="Times New Roman"/>
                        <a:cs typeface="Times New Roman"/>
                      </a:endParaRPr>
                    </a:p>
                    <a:p>
                      <a:pPr algn="ctr">
                        <a:lnSpc>
                          <a:spcPct val="100000"/>
                        </a:lnSpc>
                      </a:pPr>
                      <a:r>
                        <a:rPr sz="1800" b="1" spc="-5" dirty="0">
                          <a:solidFill>
                            <a:schemeClr val="tx1"/>
                          </a:solidFill>
                          <a:latin typeface="Times New Roman"/>
                          <a:cs typeface="Times New Roman"/>
                        </a:rPr>
                        <a:t>Story</a:t>
                      </a:r>
                      <a:r>
                        <a:rPr sz="1800" b="1" spc="-30" dirty="0">
                          <a:solidFill>
                            <a:schemeClr val="tx1"/>
                          </a:solidFill>
                          <a:latin typeface="Times New Roman"/>
                          <a:cs typeface="Times New Roman"/>
                        </a:rPr>
                        <a:t> </a:t>
                      </a:r>
                      <a:r>
                        <a:rPr sz="1800" b="1" spc="-10" dirty="0">
                          <a:solidFill>
                            <a:schemeClr val="tx1"/>
                          </a:solidFill>
                          <a:latin typeface="Times New Roman"/>
                          <a:cs typeface="Times New Roman"/>
                        </a:rPr>
                        <a:t>ID</a:t>
                      </a:r>
                      <a:endParaRPr sz="18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gn="ctr">
                        <a:lnSpc>
                          <a:spcPts val="1810"/>
                        </a:lnSpc>
                      </a:pPr>
                      <a:r>
                        <a:rPr sz="1800" b="1" spc="-5">
                          <a:solidFill>
                            <a:schemeClr val="tx1"/>
                          </a:solidFill>
                          <a:latin typeface="Times New Roman"/>
                          <a:cs typeface="Times New Roman"/>
                        </a:rPr>
                        <a:t>Issue</a:t>
                      </a:r>
                      <a:r>
                        <a:rPr sz="1800" b="1" spc="-70">
                          <a:solidFill>
                            <a:schemeClr val="tx1"/>
                          </a:solidFill>
                          <a:latin typeface="Times New Roman"/>
                          <a:cs typeface="Times New Roman"/>
                        </a:rPr>
                        <a:t> </a:t>
                      </a:r>
                      <a:r>
                        <a:rPr sz="1800" b="1" spc="-35">
                          <a:solidFill>
                            <a:schemeClr val="tx1"/>
                          </a:solidFill>
                          <a:latin typeface="Times New Roman"/>
                          <a:cs typeface="Times New Roman"/>
                        </a:rPr>
                        <a:t>Type</a:t>
                      </a:r>
                      <a:endParaRPr sz="18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657860" algn="ctr">
                        <a:lnSpc>
                          <a:spcPct val="100000"/>
                        </a:lnSpc>
                      </a:pPr>
                      <a:r>
                        <a:rPr sz="1800" b="1" spc="-10" dirty="0">
                          <a:solidFill>
                            <a:schemeClr val="tx1"/>
                          </a:solidFill>
                          <a:latin typeface="Times New Roman"/>
                          <a:cs typeface="Times New Roman"/>
                        </a:rPr>
                        <a:t>User</a:t>
                      </a:r>
                      <a:r>
                        <a:rPr sz="1800" b="1" spc="-50" dirty="0">
                          <a:solidFill>
                            <a:schemeClr val="tx1"/>
                          </a:solidFill>
                          <a:latin typeface="Times New Roman"/>
                          <a:cs typeface="Times New Roman"/>
                        </a:rPr>
                        <a:t> </a:t>
                      </a:r>
                      <a:r>
                        <a:rPr sz="1800" b="1" spc="-10" dirty="0">
                          <a:solidFill>
                            <a:schemeClr val="tx1"/>
                          </a:solidFill>
                          <a:latin typeface="Times New Roman"/>
                          <a:cs typeface="Times New Roman"/>
                        </a:rPr>
                        <a:t>Story</a:t>
                      </a:r>
                      <a:endParaRPr sz="18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275590">
                        <a:lnSpc>
                          <a:spcPct val="100000"/>
                        </a:lnSpc>
                      </a:pPr>
                      <a:r>
                        <a:rPr sz="1800" b="1" spc="-10" dirty="0">
                          <a:solidFill>
                            <a:schemeClr val="tx1"/>
                          </a:solidFill>
                          <a:latin typeface="Times New Roman"/>
                          <a:cs typeface="Times New Roman"/>
                        </a:rPr>
                        <a:t>Story</a:t>
                      </a:r>
                      <a:endParaRPr sz="1800" dirty="0">
                        <a:solidFill>
                          <a:schemeClr val="tx1"/>
                        </a:solidFill>
                        <a:latin typeface="Times New Roman"/>
                        <a:cs typeface="Times New Roman"/>
                      </a:endParaRPr>
                    </a:p>
                    <a:p>
                      <a:pPr marL="241935">
                        <a:lnSpc>
                          <a:spcPct val="100000"/>
                        </a:lnSpc>
                      </a:pPr>
                      <a:r>
                        <a:rPr sz="1800" b="1" spc="-5" dirty="0">
                          <a:solidFill>
                            <a:schemeClr val="tx1"/>
                          </a:solidFill>
                          <a:latin typeface="Times New Roman"/>
                          <a:cs typeface="Times New Roman"/>
                        </a:rPr>
                        <a:t>Points</a:t>
                      </a:r>
                      <a:endParaRPr sz="18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438818849"/>
                  </a:ext>
                </a:extLst>
              </a:tr>
              <a:tr h="775185">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r>
                        <a:rPr lang="en-US" sz="1800" dirty="0">
                          <a:latin typeface="Times New Roman"/>
                          <a:cs typeface="Times New Roman"/>
                        </a:rPr>
                        <a:t>TA – 11</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marL="635" algn="ctr">
                        <a:lnSpc>
                          <a:spcPts val="1814"/>
                        </a:lnSpc>
                      </a:pPr>
                      <a:r>
                        <a:rPr sz="1800" spc="-10" dirty="0">
                          <a:latin typeface="Times New Roman"/>
                          <a:cs typeface="Times New Roman"/>
                        </a:rPr>
                        <a:t>User</a:t>
                      </a:r>
                      <a:r>
                        <a:rPr sz="1800" spc="-35" dirty="0">
                          <a:latin typeface="Times New Roman"/>
                          <a:cs typeface="Times New Roman"/>
                        </a:rPr>
                        <a:t> </a:t>
                      </a:r>
                      <a:r>
                        <a:rPr sz="1800" spc="-5" dirty="0">
                          <a:latin typeface="Times New Roman"/>
                          <a:cs typeface="Times New Roman"/>
                        </a:rPr>
                        <a:t>Story</a:t>
                      </a:r>
                      <a:endParaRPr sz="180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algn="ctr">
                        <a:lnSpc>
                          <a:spcPts val="1895"/>
                        </a:lnSpc>
                      </a:pPr>
                      <a:r>
                        <a:rPr sz="2000" spc="-5" dirty="0">
                          <a:latin typeface="Times New Roman" panose="02020603050405020304" pitchFamily="18" charset="0"/>
                          <a:cs typeface="Times New Roman" panose="02020603050405020304" pitchFamily="18" charset="0"/>
                        </a:rPr>
                        <a:t>As a</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registered</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user</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want</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to</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logout</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from</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application</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so</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that</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can</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log</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again</a:t>
                      </a:r>
                      <a:r>
                        <a:rPr lang="en-US" sz="2000" spc="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whenever</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want.</a:t>
                      </a:r>
                      <a:endParaRPr sz="20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marL="2540" algn="ctr">
                        <a:lnSpc>
                          <a:spcPts val="2335"/>
                        </a:lnSpc>
                      </a:pPr>
                      <a:r>
                        <a:rPr lang="en-US" sz="2000" dirty="0">
                          <a:latin typeface="Times New Roman"/>
                          <a:cs typeface="Times New Roman"/>
                        </a:rPr>
                        <a:t>3</a:t>
                      </a:r>
                      <a:endParaRPr sz="2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extLst>
                  <a:ext uri="{0D108BD9-81ED-4DB2-BD59-A6C34878D82A}">
                    <a16:rowId xmlns:a16="http://schemas.microsoft.com/office/drawing/2014/main" val="811795744"/>
                  </a:ext>
                </a:extLst>
              </a:tr>
              <a:tr h="775185">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12</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0"/>
                        </a:lnSpc>
                      </a:pPr>
                      <a:r>
                        <a:rPr sz="1800" spc="-5" dirty="0">
                          <a:latin typeface="Times New Roman"/>
                          <a:cs typeface="Times New Roman"/>
                        </a:rPr>
                        <a:t>User</a:t>
                      </a:r>
                      <a:r>
                        <a:rPr sz="1800" spc="-40" dirty="0">
                          <a:latin typeface="Times New Roman"/>
                          <a:cs typeface="Times New Roman"/>
                        </a:rPr>
                        <a:t> </a:t>
                      </a:r>
                      <a:r>
                        <a:rPr sz="1800" spc="-10" dirty="0">
                          <a:latin typeface="Times New Roman"/>
                          <a:cs typeface="Times New Roman"/>
                        </a:rPr>
                        <a:t>Story</a:t>
                      </a:r>
                      <a:endParaRPr sz="18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0" marR="0" lvl="0" indent="0" algn="ctr" defTabSz="914400" rtl="0" eaLnBrk="1" fontAlgn="auto" latinLnBrk="0" hangingPunct="1">
                        <a:lnSpc>
                          <a:spcPts val="1895"/>
                        </a:lnSpc>
                        <a:spcBef>
                          <a:spcPts val="0"/>
                        </a:spcBef>
                        <a:spcAft>
                          <a:spcPts val="0"/>
                        </a:spcAft>
                        <a:buClrTx/>
                        <a:buSzTx/>
                        <a:buFontTx/>
                        <a:buNone/>
                        <a:tabLst/>
                        <a:defRPr/>
                      </a:pPr>
                      <a:endParaRPr lang="en-US" sz="200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2000" spc="-5" dirty="0">
                          <a:latin typeface="Times New Roman" panose="02020603050405020304" pitchFamily="18" charset="0"/>
                          <a:cs typeface="Times New Roman" panose="02020603050405020304" pitchFamily="18" charset="0"/>
                        </a:rPr>
                        <a:t>As</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a:t>
                      </a:r>
                      <a:r>
                        <a:rPr lang="en-US" sz="2000" spc="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user,</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want</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to</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access</a:t>
                      </a:r>
                      <a:r>
                        <a:rPr lang="en-US" sz="2000" spc="2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a:t>
                      </a:r>
                      <a:r>
                        <a:rPr lang="en-US" sz="2000" spc="-5" dirty="0">
                          <a:latin typeface="Times New Roman" panose="02020603050405020304" pitchFamily="18" charset="0"/>
                          <a:cs typeface="Times New Roman" panose="02020603050405020304" pitchFamily="18" charset="0"/>
                        </a:rPr>
                        <a:t> feature</a:t>
                      </a:r>
                      <a:r>
                        <a:rPr lang="en-US" sz="2000" spc="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on</a:t>
                      </a:r>
                      <a:r>
                        <a:rPr lang="en-US" sz="2000" dirty="0">
                          <a:latin typeface="Times New Roman" panose="02020603050405020304" pitchFamily="18" charset="0"/>
                          <a:cs typeface="Times New Roman" panose="02020603050405020304" pitchFamily="18" charset="0"/>
                        </a:rPr>
                        <a:t> the </a:t>
                      </a:r>
                      <a:r>
                        <a:rPr lang="en-US" sz="2000" spc="-10" dirty="0">
                          <a:latin typeface="Times New Roman" panose="02020603050405020304" pitchFamily="18" charset="0"/>
                          <a:cs typeface="Times New Roman" panose="02020603050405020304" pitchFamily="18" charset="0"/>
                        </a:rPr>
                        <a:t>home</a:t>
                      </a:r>
                      <a:r>
                        <a:rPr lang="en-US" sz="2000" spc="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page</a:t>
                      </a:r>
                    </a:p>
                    <a:p>
                      <a:pPr marL="0" marR="0" lvl="0" indent="0" algn="ctr" defTabSz="914400" rtl="0" eaLnBrk="1" fontAlgn="auto" latinLnBrk="0" hangingPunct="1">
                        <a:lnSpc>
                          <a:spcPts val="1895"/>
                        </a:lnSpc>
                        <a:spcBef>
                          <a:spcPts val="0"/>
                        </a:spcBef>
                        <a:spcAft>
                          <a:spcPts val="0"/>
                        </a:spcAft>
                        <a:buClrTx/>
                        <a:buSzTx/>
                        <a:buFontTx/>
                        <a:buNone/>
                        <a:tabLst/>
                        <a:defRPr/>
                      </a:pPr>
                      <a:endParaRPr lang="en-US" sz="20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340"/>
                        </a:lnSpc>
                      </a:pPr>
                      <a:r>
                        <a:rPr lang="en-US" sz="2000" dirty="0">
                          <a:latin typeface="Times New Roman"/>
                          <a:cs typeface="Times New Roman"/>
                        </a:rPr>
                        <a:t>3</a:t>
                      </a:r>
                      <a:endParaRPr sz="2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1714482830"/>
                  </a:ext>
                </a:extLst>
              </a:tr>
              <a:tr h="775185">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13</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r>
                        <a:rPr sz="1800" spc="-5" dirty="0">
                          <a:latin typeface="Times New Roman"/>
                          <a:cs typeface="Times New Roman"/>
                        </a:rPr>
                        <a:t>User</a:t>
                      </a:r>
                      <a:r>
                        <a:rPr sz="1800" spc="-40" dirty="0">
                          <a:latin typeface="Times New Roman"/>
                          <a:cs typeface="Times New Roman"/>
                        </a:rPr>
                        <a:t> </a:t>
                      </a:r>
                      <a:r>
                        <a:rPr sz="1800" spc="-10" dirty="0">
                          <a:latin typeface="Times New Roman"/>
                          <a:cs typeface="Times New Roman"/>
                        </a:rPr>
                        <a:t>Story</a:t>
                      </a:r>
                      <a:endParaRPr sz="180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0" marR="0" lvl="0" indent="0" algn="ctr" defTabSz="914400" rtl="0" eaLnBrk="1" fontAlgn="auto" latinLnBrk="0" hangingPunct="1">
                        <a:lnSpc>
                          <a:spcPts val="1895"/>
                        </a:lnSpc>
                        <a:spcBef>
                          <a:spcPts val="0"/>
                        </a:spcBef>
                        <a:spcAft>
                          <a:spcPts val="0"/>
                        </a:spcAft>
                        <a:buClrTx/>
                        <a:buSzTx/>
                        <a:buFontTx/>
                        <a:buNone/>
                        <a:tabLst/>
                        <a:defRPr/>
                      </a:pPr>
                      <a:r>
                        <a:rPr lang="en-US" sz="2000" spc="-5" dirty="0">
                          <a:latin typeface="Times New Roman" panose="02020603050405020304" pitchFamily="18" charset="0"/>
                          <a:cs typeface="Times New Roman" panose="02020603050405020304" pitchFamily="18" charset="0"/>
                        </a:rPr>
                        <a:t>As</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a:t>
                      </a:r>
                      <a:r>
                        <a:rPr lang="en-US" sz="2000" spc="10"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user,</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want</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to</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navigate</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between</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pages</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so</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that</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can</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quickly</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access</a:t>
                      </a:r>
                      <a:r>
                        <a:rPr lang="en-US" sz="2000" spc="3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the</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features</a:t>
                      </a:r>
                      <a:r>
                        <a:rPr lang="en-US" sz="2000" spc="4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a:t>
                      </a:r>
                      <a:r>
                        <a:rPr lang="en-US" sz="2000" spc="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need.</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r>
                        <a:rPr lang="en-US" sz="2000" dirty="0">
                          <a:latin typeface="Times New Roman"/>
                          <a:cs typeface="Times New Roman"/>
                        </a:rPr>
                        <a:t>5</a:t>
                      </a:r>
                      <a:endParaRPr sz="2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4073582751"/>
                  </a:ext>
                </a:extLst>
              </a:tr>
              <a:tr h="816331">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14</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r>
                        <a:rPr sz="1800" spc="-5" dirty="0">
                          <a:latin typeface="Times New Roman"/>
                          <a:cs typeface="Times New Roman"/>
                        </a:rPr>
                        <a:t>User</a:t>
                      </a:r>
                      <a:r>
                        <a:rPr sz="1800" spc="-40" dirty="0">
                          <a:latin typeface="Times New Roman"/>
                          <a:cs typeface="Times New Roman"/>
                        </a:rPr>
                        <a:t> </a:t>
                      </a:r>
                      <a:r>
                        <a:rPr sz="1800" spc="-10" dirty="0">
                          <a:latin typeface="Times New Roman"/>
                          <a:cs typeface="Times New Roman"/>
                        </a:rPr>
                        <a:t>Story</a:t>
                      </a:r>
                      <a:endParaRPr sz="180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900"/>
                        </a:lnSpc>
                      </a:pPr>
                      <a:endParaRPr lang="en-US" sz="2000" spc="-5" dirty="0">
                        <a:latin typeface="Times New Roman" panose="02020603050405020304" pitchFamily="18" charset="0"/>
                        <a:cs typeface="Times New Roman" panose="02020603050405020304" pitchFamily="18" charset="0"/>
                      </a:endParaRPr>
                    </a:p>
                    <a:p>
                      <a:pPr algn="ctr">
                        <a:lnSpc>
                          <a:spcPts val="1900"/>
                        </a:lnSpc>
                      </a:pPr>
                      <a:r>
                        <a:rPr lang="en-US" sz="2000" dirty="0">
                          <a:latin typeface="Times New Roman" panose="02020603050405020304" pitchFamily="18" charset="0"/>
                          <a:cs typeface="Times New Roman" panose="02020603050405020304" pitchFamily="18" charset="0"/>
                        </a:rPr>
                        <a:t>As a user, I want to upload fresh videos so I can watch them. </a:t>
                      </a:r>
                      <a:br>
                        <a:rPr lang="en-US" sz="2000" dirty="0">
                          <a:latin typeface="Times New Roman" panose="02020603050405020304" pitchFamily="18" charset="0"/>
                          <a:cs typeface="Times New Roman" panose="02020603050405020304" pitchFamily="18" charset="0"/>
                        </a:rPr>
                      </a:br>
                      <a:endParaRPr sz="20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r>
                        <a:rPr lang="en-US" sz="2000" dirty="0">
                          <a:latin typeface="Times New Roman"/>
                          <a:cs typeface="Times New Roman"/>
                        </a:rPr>
                        <a:t>8</a:t>
                      </a:r>
                      <a:endParaRPr sz="2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3110827367"/>
                  </a:ext>
                </a:extLst>
              </a:tr>
              <a:tr h="1037220">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- 15</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r>
                        <a:rPr sz="1800" spc="-10" dirty="0">
                          <a:latin typeface="Times New Roman"/>
                          <a:cs typeface="Times New Roman"/>
                        </a:rPr>
                        <a:t>User</a:t>
                      </a:r>
                      <a:r>
                        <a:rPr sz="1800" spc="-35" dirty="0">
                          <a:latin typeface="Times New Roman"/>
                          <a:cs typeface="Times New Roman"/>
                        </a:rPr>
                        <a:t> </a:t>
                      </a:r>
                      <a:r>
                        <a:rPr sz="1800" spc="-5" dirty="0">
                          <a:latin typeface="Times New Roman"/>
                          <a:cs typeface="Times New Roman"/>
                        </a:rPr>
                        <a:t>Story</a:t>
                      </a:r>
                      <a:endParaRPr sz="18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0" marR="0" lvl="0" indent="0" algn="ctr" defTabSz="914400" rtl="0" eaLnBrk="1" fontAlgn="auto" latinLnBrk="0" hangingPunct="1">
                        <a:lnSpc>
                          <a:spcPts val="1900"/>
                        </a:lnSpc>
                        <a:spcBef>
                          <a:spcPts val="0"/>
                        </a:spcBef>
                        <a:spcAft>
                          <a:spcPts val="0"/>
                        </a:spcAft>
                        <a:buClrTx/>
                        <a:buSzTx/>
                        <a:buFontTx/>
                        <a:buNone/>
                        <a:tabLst/>
                        <a:defRPr/>
                      </a:pPr>
                      <a:r>
                        <a:rPr lang="en-US" sz="2000" spc="-5" dirty="0">
                          <a:latin typeface="Times New Roman" panose="02020603050405020304" pitchFamily="18" charset="0"/>
                          <a:cs typeface="Times New Roman" panose="02020603050405020304" pitchFamily="18" charset="0"/>
                        </a:rPr>
                        <a:t>As </a:t>
                      </a:r>
                      <a:r>
                        <a:rPr lang="en-US" sz="2000" dirty="0">
                          <a:latin typeface="Times New Roman" panose="02020603050405020304" pitchFamily="18" charset="0"/>
                          <a:cs typeface="Times New Roman" panose="02020603050405020304" pitchFamily="18" charset="0"/>
                        </a:rPr>
                        <a:t>a </a:t>
                      </a:r>
                      <a:r>
                        <a:rPr lang="en-US" sz="2000" spc="-5" dirty="0">
                          <a:latin typeface="Times New Roman" panose="02020603050405020304" pitchFamily="18" charset="0"/>
                          <a:cs typeface="Times New Roman" panose="02020603050405020304" pitchFamily="18" charset="0"/>
                        </a:rPr>
                        <a:t>registered </a:t>
                      </a:r>
                      <a:r>
                        <a:rPr lang="en-US" sz="2000" dirty="0">
                          <a:latin typeface="Times New Roman" panose="02020603050405020304" pitchFamily="18" charset="0"/>
                          <a:cs typeface="Times New Roman" panose="02020603050405020304" pitchFamily="18" charset="0"/>
                        </a:rPr>
                        <a:t>user, I want to see the option to change the user’s name in the settings page so that I can do so.</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marL="2540" algn="ctr">
                        <a:lnSpc>
                          <a:spcPts val="2340"/>
                        </a:lnSpc>
                      </a:pPr>
                      <a:r>
                        <a:rPr lang="en-US" sz="2000" dirty="0">
                          <a:latin typeface="Times New Roman"/>
                          <a:cs typeface="Times New Roman"/>
                        </a:rPr>
                        <a:t>3</a:t>
                      </a:r>
                      <a:endParaRPr sz="2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2071287606"/>
                  </a:ext>
                </a:extLst>
              </a:tr>
            </a:tbl>
          </a:graphicData>
        </a:graphic>
      </p:graphicFrame>
    </p:spTree>
    <p:extLst>
      <p:ext uri="{BB962C8B-B14F-4D97-AF65-F5344CB8AC3E}">
        <p14:creationId xmlns:p14="http://schemas.microsoft.com/office/powerpoint/2010/main" val="235850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FDD32E-838C-B005-D1DF-287AE5714CD3}"/>
              </a:ext>
            </a:extLst>
          </p:cNvPr>
          <p:cNvSpPr txBox="1"/>
          <p:nvPr/>
        </p:nvSpPr>
        <p:spPr>
          <a:xfrm>
            <a:off x="184929" y="0"/>
            <a:ext cx="6093228" cy="523220"/>
          </a:xfrm>
          <a:prstGeom prst="rect">
            <a:avLst/>
          </a:prstGeom>
          <a:noFill/>
        </p:spPr>
        <p:txBody>
          <a:bodyPr wrap="square">
            <a:spAutoFit/>
          </a:bodyPr>
          <a:lstStyle/>
          <a:p>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SPRINT</a:t>
            </a:r>
            <a:r>
              <a:rPr lang="en-US" sz="2800" b="1" spc="-5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BACKLOG</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C2323EDD-A764-9F6B-628E-6C6DD643AC67}"/>
              </a:ext>
            </a:extLst>
          </p:cNvPr>
          <p:cNvGraphicFramePr>
            <a:graphicFrameLocks noGrp="1"/>
          </p:cNvGraphicFramePr>
          <p:nvPr>
            <p:extLst>
              <p:ext uri="{D42A27DB-BD31-4B8C-83A1-F6EECF244321}">
                <p14:modId xmlns:p14="http://schemas.microsoft.com/office/powerpoint/2010/main" val="952978989"/>
              </p:ext>
            </p:extLst>
          </p:nvPr>
        </p:nvGraphicFramePr>
        <p:xfrm>
          <a:off x="184929" y="1012825"/>
          <a:ext cx="11791171" cy="5647564"/>
        </p:xfrm>
        <a:graphic>
          <a:graphicData uri="http://schemas.openxmlformats.org/drawingml/2006/table">
            <a:tbl>
              <a:tblPr firstRow="1" bandRow="1">
                <a:tableStyleId>{2D5ABB26-0587-4C30-8999-92F81FD0307C}</a:tableStyleId>
              </a:tblPr>
              <a:tblGrid>
                <a:gridCol w="1313671">
                  <a:extLst>
                    <a:ext uri="{9D8B030D-6E8A-4147-A177-3AD203B41FA5}">
                      <a16:colId xmlns:a16="http://schemas.microsoft.com/office/drawing/2014/main" val="4124920518"/>
                    </a:ext>
                  </a:extLst>
                </a:gridCol>
                <a:gridCol w="1143000">
                  <a:extLst>
                    <a:ext uri="{9D8B030D-6E8A-4147-A177-3AD203B41FA5}">
                      <a16:colId xmlns:a16="http://schemas.microsoft.com/office/drawing/2014/main" val="545723346"/>
                    </a:ext>
                  </a:extLst>
                </a:gridCol>
                <a:gridCol w="6927878">
                  <a:extLst>
                    <a:ext uri="{9D8B030D-6E8A-4147-A177-3AD203B41FA5}">
                      <a16:colId xmlns:a16="http://schemas.microsoft.com/office/drawing/2014/main" val="1959127327"/>
                    </a:ext>
                  </a:extLst>
                </a:gridCol>
                <a:gridCol w="1087461">
                  <a:extLst>
                    <a:ext uri="{9D8B030D-6E8A-4147-A177-3AD203B41FA5}">
                      <a16:colId xmlns:a16="http://schemas.microsoft.com/office/drawing/2014/main" val="2171643296"/>
                    </a:ext>
                  </a:extLst>
                </a:gridCol>
                <a:gridCol w="1319161">
                  <a:extLst>
                    <a:ext uri="{9D8B030D-6E8A-4147-A177-3AD203B41FA5}">
                      <a16:colId xmlns:a16="http://schemas.microsoft.com/office/drawing/2014/main" val="2428211740"/>
                    </a:ext>
                  </a:extLst>
                </a:gridCol>
              </a:tblGrid>
              <a:tr h="956310">
                <a:tc>
                  <a:txBody>
                    <a:bodyPr/>
                    <a:lstStyle/>
                    <a:p>
                      <a:pPr marL="260985">
                        <a:lnSpc>
                          <a:spcPts val="2335"/>
                        </a:lnSpc>
                      </a:pPr>
                      <a:r>
                        <a:rPr sz="2000" b="1" spc="-5" dirty="0">
                          <a:latin typeface="Times New Roman"/>
                          <a:cs typeface="Times New Roman"/>
                        </a:rPr>
                        <a:t>User</a:t>
                      </a:r>
                      <a:endParaRPr sz="2000" dirty="0">
                        <a:latin typeface="Times New Roman"/>
                        <a:cs typeface="Times New Roman"/>
                      </a:endParaRPr>
                    </a:p>
                    <a:p>
                      <a:pPr marL="268605" marR="106680" indent="-155575">
                        <a:lnSpc>
                          <a:spcPct val="107000"/>
                        </a:lnSpc>
                      </a:pPr>
                      <a:r>
                        <a:rPr sz="2000" b="1" spc="-5" dirty="0">
                          <a:latin typeface="Times New Roman"/>
                          <a:cs typeface="Times New Roman"/>
                        </a:rPr>
                        <a:t>S</a:t>
                      </a:r>
                      <a:r>
                        <a:rPr sz="2000" b="1" dirty="0">
                          <a:latin typeface="Times New Roman"/>
                          <a:cs typeface="Times New Roman"/>
                        </a:rPr>
                        <a:t>tory  ID</a:t>
                      </a: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ts val="2250"/>
                        </a:lnSpc>
                      </a:pPr>
                      <a:r>
                        <a:rPr sz="2000" b="1" spc="-5" dirty="0">
                          <a:latin typeface="Times New Roman"/>
                          <a:cs typeface="Times New Roman"/>
                        </a:rPr>
                        <a:t>Issue</a:t>
                      </a:r>
                      <a:r>
                        <a:rPr sz="2000" b="1" spc="-95" dirty="0">
                          <a:latin typeface="Times New Roman"/>
                          <a:cs typeface="Times New Roman"/>
                        </a:rPr>
                        <a:t> </a:t>
                      </a:r>
                      <a:r>
                        <a:rPr sz="2000" b="1" spc="-35" dirty="0">
                          <a:latin typeface="Times New Roman"/>
                          <a:cs typeface="Times New Roman"/>
                        </a:rPr>
                        <a:t>Type</a:t>
                      </a: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marL="201930" algn="ctr">
                        <a:lnSpc>
                          <a:spcPts val="2335"/>
                        </a:lnSpc>
                      </a:pPr>
                      <a:r>
                        <a:rPr sz="2000" b="1" spc="-5" dirty="0">
                          <a:latin typeface="Times New Roman"/>
                          <a:cs typeface="Times New Roman"/>
                        </a:rPr>
                        <a:t>User</a:t>
                      </a:r>
                      <a:r>
                        <a:rPr sz="2000" b="1" spc="-85" dirty="0">
                          <a:latin typeface="Times New Roman"/>
                          <a:cs typeface="Times New Roman"/>
                        </a:rPr>
                        <a:t> </a:t>
                      </a:r>
                      <a:r>
                        <a:rPr sz="2000" b="1" dirty="0">
                          <a:latin typeface="Times New Roman"/>
                          <a:cs typeface="Times New Roman"/>
                        </a:rPr>
                        <a:t>Story</a:t>
                      </a: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marL="336550">
                        <a:lnSpc>
                          <a:spcPts val="2335"/>
                        </a:lnSpc>
                      </a:pPr>
                      <a:r>
                        <a:rPr sz="2000" b="1" dirty="0">
                          <a:latin typeface="Times New Roman"/>
                          <a:cs typeface="Times New Roman"/>
                        </a:rPr>
                        <a:t>Story</a:t>
                      </a:r>
                      <a:endParaRPr sz="2000" dirty="0">
                        <a:latin typeface="Times New Roman"/>
                        <a:cs typeface="Times New Roman"/>
                      </a:endParaRPr>
                    </a:p>
                    <a:p>
                      <a:pPr marL="199390">
                        <a:lnSpc>
                          <a:spcPct val="100000"/>
                        </a:lnSpc>
                        <a:spcBef>
                          <a:spcPts val="165"/>
                        </a:spcBef>
                      </a:pPr>
                      <a:r>
                        <a:rPr sz="2000" b="1" dirty="0">
                          <a:latin typeface="Times New Roman"/>
                          <a:cs typeface="Times New Roman"/>
                        </a:rPr>
                        <a:t>Points</a:t>
                      </a: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tc>
                  <a:txBody>
                    <a:bodyPr/>
                    <a:lstStyle/>
                    <a:p>
                      <a:pPr algn="ctr">
                        <a:lnSpc>
                          <a:spcPts val="2335"/>
                        </a:lnSpc>
                      </a:pPr>
                      <a:r>
                        <a:rPr sz="2000" b="1" dirty="0">
                          <a:latin typeface="Times New Roman"/>
                          <a:cs typeface="Times New Roman"/>
                        </a:rPr>
                        <a:t>Status</a:t>
                      </a: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extLst>
                  <a:ext uri="{0D108BD9-81ED-4DB2-BD59-A6C34878D82A}">
                    <a16:rowId xmlns:a16="http://schemas.microsoft.com/office/drawing/2014/main" val="630295210"/>
                  </a:ext>
                </a:extLst>
              </a:tr>
              <a:tr h="977265">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r>
                        <a:rPr lang="en-US" sz="1800" dirty="0">
                          <a:latin typeface="Times New Roman"/>
                          <a:cs typeface="Times New Roman"/>
                        </a:rPr>
                        <a:t>TA - 6</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r>
                        <a:rPr sz="1800" spc="-10" dirty="0">
                          <a:latin typeface="Times New Roman"/>
                          <a:cs typeface="Times New Roman"/>
                        </a:rPr>
                        <a:t>User</a:t>
                      </a:r>
                      <a:r>
                        <a:rPr sz="1800" spc="-35" dirty="0">
                          <a:latin typeface="Times New Roman"/>
                          <a:cs typeface="Times New Roman"/>
                        </a:rPr>
                        <a:t> </a:t>
                      </a:r>
                      <a:r>
                        <a:rPr sz="1800" spc="-5" dirty="0">
                          <a:latin typeface="Times New Roman"/>
                          <a:cs typeface="Times New Roman"/>
                        </a:rPr>
                        <a:t>Story</a:t>
                      </a:r>
                      <a:endParaRPr sz="180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ts val="1900"/>
                        </a:lnSpc>
                      </a:pPr>
                      <a:r>
                        <a:rPr lang="en-US" sz="1800" spc="-10" dirty="0">
                          <a:latin typeface="Times New Roman"/>
                          <a:cs typeface="Times New Roman"/>
                        </a:rPr>
                        <a:t>As </a:t>
                      </a:r>
                      <a:r>
                        <a:rPr lang="en-US" sz="1800" spc="-5" dirty="0">
                          <a:latin typeface="Times New Roman"/>
                          <a:cs typeface="Times New Roman"/>
                        </a:rPr>
                        <a:t>a</a:t>
                      </a:r>
                      <a:r>
                        <a:rPr lang="en-US" sz="1800" spc="-15" dirty="0">
                          <a:latin typeface="Times New Roman"/>
                          <a:cs typeface="Times New Roman"/>
                        </a:rPr>
                        <a:t> user,</a:t>
                      </a:r>
                      <a:r>
                        <a:rPr lang="en-US" sz="1800" spc="-5" dirty="0">
                          <a:latin typeface="Times New Roman"/>
                          <a:cs typeface="Times New Roman"/>
                        </a:rPr>
                        <a:t> I</a:t>
                      </a:r>
                      <a:r>
                        <a:rPr lang="en-US" sz="1800" spc="-15" dirty="0">
                          <a:latin typeface="Times New Roman"/>
                          <a:cs typeface="Times New Roman"/>
                        </a:rPr>
                        <a:t> should</a:t>
                      </a:r>
                      <a:r>
                        <a:rPr lang="en-US" sz="1800" spc="-5" dirty="0">
                          <a:latin typeface="Times New Roman"/>
                          <a:cs typeface="Times New Roman"/>
                        </a:rPr>
                        <a:t> </a:t>
                      </a:r>
                      <a:r>
                        <a:rPr lang="en-US" sz="1800" spc="-10" dirty="0">
                          <a:latin typeface="Times New Roman"/>
                          <a:cs typeface="Times New Roman"/>
                        </a:rPr>
                        <a:t>be </a:t>
                      </a:r>
                      <a:r>
                        <a:rPr lang="en-US" sz="1800" spc="-15" dirty="0">
                          <a:latin typeface="Times New Roman"/>
                          <a:cs typeface="Times New Roman"/>
                        </a:rPr>
                        <a:t>able</a:t>
                      </a:r>
                      <a:r>
                        <a:rPr lang="en-US" sz="1800" spc="-5" dirty="0">
                          <a:latin typeface="Times New Roman"/>
                          <a:cs typeface="Times New Roman"/>
                        </a:rPr>
                        <a:t> </a:t>
                      </a:r>
                      <a:r>
                        <a:rPr lang="en-US" sz="1800" spc="-10" dirty="0">
                          <a:latin typeface="Times New Roman"/>
                          <a:cs typeface="Times New Roman"/>
                        </a:rPr>
                        <a:t>to</a:t>
                      </a:r>
                      <a:r>
                        <a:rPr lang="en-US" sz="1800" spc="-5" dirty="0">
                          <a:latin typeface="Times New Roman"/>
                          <a:cs typeface="Times New Roman"/>
                        </a:rPr>
                        <a:t> </a:t>
                      </a:r>
                      <a:r>
                        <a:rPr lang="en-US" sz="1800" spc="-15" dirty="0">
                          <a:latin typeface="Times New Roman"/>
                          <a:cs typeface="Times New Roman"/>
                        </a:rPr>
                        <a:t>see</a:t>
                      </a:r>
                      <a:r>
                        <a:rPr lang="en-US" sz="1800" spc="-5" dirty="0">
                          <a:latin typeface="Times New Roman"/>
                          <a:cs typeface="Times New Roman"/>
                        </a:rPr>
                        <a:t> </a:t>
                      </a:r>
                      <a:r>
                        <a:rPr lang="en-US" sz="1800" spc="-10" dirty="0">
                          <a:latin typeface="Times New Roman"/>
                          <a:cs typeface="Times New Roman"/>
                        </a:rPr>
                        <a:t>the </a:t>
                      </a:r>
                      <a:r>
                        <a:rPr lang="en-US" sz="1800" spc="-15" dirty="0">
                          <a:latin typeface="Times New Roman"/>
                          <a:cs typeface="Times New Roman"/>
                        </a:rPr>
                        <a:t>Knowledge</a:t>
                      </a:r>
                      <a:r>
                        <a:rPr lang="en-US" sz="1800" spc="-5" dirty="0">
                          <a:latin typeface="Times New Roman"/>
                          <a:cs typeface="Times New Roman"/>
                        </a:rPr>
                        <a:t> </a:t>
                      </a:r>
                      <a:r>
                        <a:rPr lang="en-US" sz="1800" spc="-15" dirty="0">
                          <a:latin typeface="Times New Roman"/>
                          <a:cs typeface="Times New Roman"/>
                        </a:rPr>
                        <a:t>page</a:t>
                      </a:r>
                      <a:r>
                        <a:rPr lang="en-US" sz="1800" spc="-10" dirty="0">
                          <a:latin typeface="Times New Roman"/>
                          <a:cs typeface="Times New Roman"/>
                        </a:rPr>
                        <a:t> </a:t>
                      </a:r>
                      <a:r>
                        <a:rPr lang="en-US" sz="1800" spc="-15" dirty="0">
                          <a:latin typeface="Times New Roman"/>
                          <a:cs typeface="Times New Roman"/>
                        </a:rPr>
                        <a:t>after</a:t>
                      </a:r>
                      <a:r>
                        <a:rPr lang="en-US" sz="1800" spc="5" dirty="0">
                          <a:latin typeface="Times New Roman"/>
                          <a:cs typeface="Times New Roman"/>
                        </a:rPr>
                        <a:t> the </a:t>
                      </a:r>
                      <a:r>
                        <a:rPr lang="en-US" sz="1800" spc="-20" dirty="0">
                          <a:latin typeface="Times New Roman"/>
                          <a:cs typeface="Times New Roman"/>
                        </a:rPr>
                        <a:t>welcome</a:t>
                      </a:r>
                      <a:r>
                        <a:rPr lang="en-US" sz="1800" spc="30" dirty="0">
                          <a:latin typeface="Times New Roman"/>
                          <a:cs typeface="Times New Roman"/>
                        </a:rPr>
                        <a:t> </a:t>
                      </a:r>
                      <a:r>
                        <a:rPr lang="en-US" sz="1800" spc="-15" dirty="0">
                          <a:latin typeface="Times New Roman"/>
                          <a:cs typeface="Times New Roman"/>
                        </a:rPr>
                        <a:t>page</a:t>
                      </a:r>
                      <a:r>
                        <a:rPr lang="en-US" sz="1800" spc="-5" dirty="0">
                          <a:latin typeface="Times New Roman"/>
                          <a:cs typeface="Times New Roman"/>
                        </a:rPr>
                        <a:t>,</a:t>
                      </a:r>
                      <a:r>
                        <a:rPr lang="en-US" sz="1800" spc="-15" dirty="0">
                          <a:latin typeface="Times New Roman"/>
                          <a:cs typeface="Times New Roman"/>
                        </a:rPr>
                        <a:t> which</a:t>
                      </a:r>
                      <a:r>
                        <a:rPr lang="en-US" sz="1800" spc="-5" dirty="0">
                          <a:latin typeface="Times New Roman"/>
                          <a:cs typeface="Times New Roman"/>
                        </a:rPr>
                        <a:t> </a:t>
                      </a:r>
                      <a:r>
                        <a:rPr lang="en-US" sz="1800" spc="-15" dirty="0">
                          <a:latin typeface="Times New Roman"/>
                          <a:cs typeface="Times New Roman"/>
                        </a:rPr>
                        <a:t>has</a:t>
                      </a:r>
                      <a:r>
                        <a:rPr lang="en-US" sz="1800" spc="-10" dirty="0">
                          <a:latin typeface="Times New Roman"/>
                          <a:cs typeface="Times New Roman"/>
                        </a:rPr>
                        <a:t> </a:t>
                      </a:r>
                      <a:r>
                        <a:rPr lang="en-US" sz="1800" spc="-15" dirty="0">
                          <a:latin typeface="Times New Roman"/>
                          <a:cs typeface="Times New Roman"/>
                        </a:rPr>
                        <a:t>information</a:t>
                      </a:r>
                      <a:r>
                        <a:rPr lang="en-US" sz="1800" spc="40" dirty="0">
                          <a:latin typeface="Times New Roman"/>
                          <a:cs typeface="Times New Roman"/>
                        </a:rPr>
                        <a:t> </a:t>
                      </a:r>
                      <a:r>
                        <a:rPr lang="en-US" sz="1800" spc="-10" dirty="0">
                          <a:latin typeface="Times New Roman"/>
                          <a:cs typeface="Times New Roman"/>
                        </a:rPr>
                        <a:t>on</a:t>
                      </a:r>
                      <a:r>
                        <a:rPr lang="en-US" sz="1800" spc="-20" dirty="0">
                          <a:latin typeface="Times New Roman"/>
                          <a:cs typeface="Times New Roman"/>
                        </a:rPr>
                        <a:t> </a:t>
                      </a:r>
                      <a:r>
                        <a:rPr lang="en-US" sz="1800" spc="-10" dirty="0">
                          <a:latin typeface="Times New Roman"/>
                          <a:cs typeface="Times New Roman"/>
                        </a:rPr>
                        <a:t>how</a:t>
                      </a:r>
                      <a:r>
                        <a:rPr lang="en-US" sz="1800" spc="0" dirty="0">
                          <a:latin typeface="Times New Roman"/>
                          <a:cs typeface="Times New Roman"/>
                        </a:rPr>
                        <a:t> the </a:t>
                      </a:r>
                      <a:r>
                        <a:rPr lang="en-US" sz="1800" spc="-15" dirty="0">
                          <a:latin typeface="Times New Roman"/>
                          <a:cs typeface="Times New Roman"/>
                        </a:rPr>
                        <a:t>application works.</a:t>
                      </a:r>
                      <a:endParaRPr lang="en-US" sz="18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35"/>
                        </a:lnSpc>
                      </a:pPr>
                      <a:r>
                        <a:rPr lang="en-US" sz="1800" dirty="0">
                          <a:latin typeface="Times New Roman"/>
                          <a:cs typeface="Times New Roman"/>
                        </a:rPr>
                        <a:t>3</a:t>
                      </a:r>
                      <a:endParaRPr sz="18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35"/>
                        </a:lnSpc>
                      </a:pPr>
                      <a:r>
                        <a:rPr sz="1800" spc="5" dirty="0">
                          <a:latin typeface="Times New Roman"/>
                          <a:cs typeface="Times New Roman"/>
                        </a:rPr>
                        <a:t>Done</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640354491"/>
                  </a:ext>
                </a:extLst>
              </a:tr>
              <a:tr h="888365">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- 7</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0"/>
                        </a:lnSpc>
                      </a:pPr>
                      <a:r>
                        <a:rPr sz="1800" spc="-5" dirty="0">
                          <a:latin typeface="Times New Roman"/>
                          <a:cs typeface="Times New Roman"/>
                        </a:rPr>
                        <a:t>User</a:t>
                      </a:r>
                      <a:r>
                        <a:rPr sz="1800" spc="-40" dirty="0">
                          <a:latin typeface="Times New Roman"/>
                          <a:cs typeface="Times New Roman"/>
                        </a:rPr>
                        <a:t> </a:t>
                      </a:r>
                      <a:r>
                        <a:rPr sz="1800" spc="-10" dirty="0">
                          <a:latin typeface="Times New Roman"/>
                          <a:cs typeface="Times New Roman"/>
                        </a:rPr>
                        <a:t>Story</a:t>
                      </a:r>
                      <a:endParaRPr sz="180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ts val="1895"/>
                        </a:lnSpc>
                      </a:pPr>
                      <a:r>
                        <a:rPr lang="en-US" sz="1800" spc="-5" dirty="0">
                          <a:latin typeface="Times New Roman" panose="02020603050405020304" pitchFamily="18" charset="0"/>
                          <a:cs typeface="Times New Roman" panose="02020603050405020304" pitchFamily="18" charset="0"/>
                        </a:rPr>
                        <a:t>As</a:t>
                      </a:r>
                      <a:r>
                        <a:rPr lang="en-US" sz="180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a:t>
                      </a:r>
                      <a:r>
                        <a:rPr lang="en-US" sz="1800" spc="5" dirty="0">
                          <a:latin typeface="Times New Roman" panose="02020603050405020304" pitchFamily="18" charset="0"/>
                          <a:cs typeface="Times New Roman" panose="02020603050405020304" pitchFamily="18" charset="0"/>
                        </a:rPr>
                        <a:t> </a:t>
                      </a:r>
                      <a:r>
                        <a:rPr lang="en-US" sz="1800" spc="-20" dirty="0">
                          <a:latin typeface="Times New Roman" panose="02020603050405020304" pitchFamily="18" charset="0"/>
                          <a:cs typeface="Times New Roman" panose="02020603050405020304" pitchFamily="18" charset="0"/>
                        </a:rPr>
                        <a:t>user,</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want</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to</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create</a:t>
                      </a:r>
                      <a:r>
                        <a:rPr lang="en-US" sz="1800" spc="35" dirty="0">
                          <a:latin typeface="Times New Roman" panose="02020603050405020304" pitchFamily="18" charset="0"/>
                          <a:cs typeface="Times New Roman" panose="02020603050405020304" pitchFamily="18" charset="0"/>
                        </a:rPr>
                        <a:t> </a:t>
                      </a:r>
                      <a:r>
                        <a:rPr lang="en-US" sz="1800" spc="-20" dirty="0">
                          <a:latin typeface="Times New Roman" panose="02020603050405020304" pitchFamily="18" charset="0"/>
                          <a:cs typeface="Times New Roman" panose="02020603050405020304" pitchFamily="18" charset="0"/>
                        </a:rPr>
                        <a:t>my</a:t>
                      </a:r>
                      <a:r>
                        <a:rPr lang="en-US" sz="1800" spc="4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account</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for</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the</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application</a:t>
                      </a:r>
                      <a:r>
                        <a:rPr lang="en-US" sz="1800" spc="3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so</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that</a:t>
                      </a:r>
                      <a:r>
                        <a:rPr lang="en-US" sz="1800" spc="2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can</a:t>
                      </a:r>
                      <a:r>
                        <a:rPr lang="en-US" sz="1800" spc="15"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keep</a:t>
                      </a:r>
                      <a:r>
                        <a:rPr lang="en-US" sz="1800" spc="5" dirty="0">
                          <a:latin typeface="Times New Roman" panose="02020603050405020304" pitchFamily="18" charset="0"/>
                          <a:cs typeface="Times New Roman" panose="02020603050405020304" pitchFamily="18" charset="0"/>
                        </a:rPr>
                        <a:t> </a:t>
                      </a:r>
                      <a:r>
                        <a:rPr lang="en-US" sz="1800" spc="-20" dirty="0">
                          <a:latin typeface="Times New Roman" panose="02020603050405020304" pitchFamily="18" charset="0"/>
                          <a:cs typeface="Times New Roman" panose="02020603050405020304" pitchFamily="18" charset="0"/>
                        </a:rPr>
                        <a:t>my</a:t>
                      </a:r>
                      <a:r>
                        <a:rPr lang="en-US" sz="1800" spc="4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account</a:t>
                      </a:r>
                      <a:r>
                        <a:rPr lang="en-US" sz="1800" spc="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private</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and</a:t>
                      </a:r>
                      <a:r>
                        <a:rPr lang="en-US" sz="180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Signup Using</a:t>
                      </a:r>
                      <a:r>
                        <a:rPr lang="en-US" sz="1800" dirty="0">
                          <a:latin typeface="Times New Roman" panose="02020603050405020304" pitchFamily="18" charset="0"/>
                          <a:cs typeface="Times New Roman" panose="02020603050405020304" pitchFamily="18" charset="0"/>
                        </a:rPr>
                        <a:t> my </a:t>
                      </a:r>
                      <a:r>
                        <a:rPr lang="en-US" sz="1800" spc="-15" dirty="0">
                          <a:latin typeface="Times New Roman" panose="02020603050405020304" pitchFamily="18" charset="0"/>
                          <a:cs typeface="Times New Roman" panose="02020603050405020304" pitchFamily="18" charset="0"/>
                        </a:rPr>
                        <a:t>Name,</a:t>
                      </a:r>
                      <a:r>
                        <a:rPr lang="en-US" sz="1800" spc="35"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Email,</a:t>
                      </a:r>
                      <a:r>
                        <a:rPr lang="en-US" sz="1800" spc="5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and</a:t>
                      </a:r>
                      <a:r>
                        <a:rPr lang="en-US" sz="180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Password.</a:t>
                      </a:r>
                      <a:endParaRPr lang="en-US" sz="18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r>
                        <a:rPr sz="1800" dirty="0">
                          <a:latin typeface="Times New Roman"/>
                          <a:cs typeface="Times New Roman"/>
                        </a:rPr>
                        <a:t>8</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r>
                        <a:rPr sz="1800" spc="5" dirty="0">
                          <a:latin typeface="Times New Roman"/>
                          <a:cs typeface="Times New Roman"/>
                        </a:rPr>
                        <a:t>Done</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2747918377"/>
                  </a:ext>
                </a:extLst>
              </a:tr>
              <a:tr h="1129665">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8</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r>
                        <a:rPr sz="1800" spc="-5" dirty="0">
                          <a:latin typeface="Times New Roman"/>
                          <a:cs typeface="Times New Roman"/>
                        </a:rPr>
                        <a:t>User</a:t>
                      </a:r>
                      <a:r>
                        <a:rPr sz="1800" spc="-40" dirty="0">
                          <a:latin typeface="Times New Roman"/>
                          <a:cs typeface="Times New Roman"/>
                        </a:rPr>
                        <a:t> </a:t>
                      </a:r>
                      <a:r>
                        <a:rPr sz="1800" spc="-10" dirty="0">
                          <a:latin typeface="Times New Roman"/>
                          <a:cs typeface="Times New Roman"/>
                        </a:rPr>
                        <a:t>Story</a:t>
                      </a:r>
                      <a:endParaRPr sz="180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89"/>
                        </a:lnSpc>
                      </a:pPr>
                      <a:r>
                        <a:rPr sz="1800" spc="-5" dirty="0">
                          <a:latin typeface="Times New Roman" panose="02020603050405020304" pitchFamily="18" charset="0"/>
                          <a:cs typeface="Times New Roman" panose="02020603050405020304" pitchFamily="18" charset="0"/>
                        </a:rPr>
                        <a:t>As</a:t>
                      </a:r>
                      <a:r>
                        <a:rPr sz="1800" spc="-2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a</a:t>
                      </a:r>
                      <a:r>
                        <a:rPr sz="1800" spc="-2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user</a:t>
                      </a:r>
                      <a:r>
                        <a:rPr lang="en-US" sz="1800" spc="-10" dirty="0">
                          <a:latin typeface="Times New Roman" panose="02020603050405020304" pitchFamily="18" charset="0"/>
                          <a:cs typeface="Times New Roman" panose="02020603050405020304" pitchFamily="18" charset="0"/>
                        </a:rPr>
                        <a:t>,</a:t>
                      </a:r>
                      <a:r>
                        <a:rPr sz="1800" spc="-4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I</a:t>
                      </a:r>
                      <a:r>
                        <a:rPr sz="1800" spc="-2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should</a:t>
                      </a:r>
                      <a:r>
                        <a:rPr sz="1800" spc="-4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be</a:t>
                      </a:r>
                      <a:r>
                        <a:rPr sz="1800" spc="-4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able</a:t>
                      </a:r>
                      <a:r>
                        <a:rPr sz="1800" spc="-2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to</a:t>
                      </a:r>
                      <a:r>
                        <a:rPr sz="1800" spc="-2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the</a:t>
                      </a:r>
                      <a:r>
                        <a:rPr sz="1800" spc="-3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user</a:t>
                      </a:r>
                      <a:r>
                        <a:rPr sz="1800" spc="-40"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name</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and</a:t>
                      </a:r>
                      <a:r>
                        <a:rPr sz="1800" spc="-3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get</a:t>
                      </a:r>
                      <a:r>
                        <a:rPr sz="1800" spc="-25"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registered</a:t>
                      </a:r>
                      <a:r>
                        <a:rPr sz="1800" spc="-5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in </a:t>
                      </a:r>
                      <a:r>
                        <a:rPr sz="1800" spc="-5" dirty="0">
                          <a:latin typeface="Times New Roman" panose="02020603050405020304" pitchFamily="18" charset="0"/>
                          <a:cs typeface="Times New Roman" panose="02020603050405020304" pitchFamily="18" charset="0"/>
                        </a:rPr>
                        <a:t>the</a:t>
                      </a:r>
                      <a:r>
                        <a:rPr lang="en-US" sz="1800" spc="0"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appl</a:t>
                      </a:r>
                      <a:r>
                        <a:rPr lang="en-US" sz="1800" spc="-15" dirty="0">
                          <a:latin typeface="Times New Roman" panose="02020603050405020304" pitchFamily="18" charset="0"/>
                          <a:cs typeface="Times New Roman" panose="02020603050405020304" pitchFamily="18" charset="0"/>
                        </a:rPr>
                        <a:t>i</a:t>
                      </a:r>
                      <a:r>
                        <a:rPr sz="1800" spc="-15" dirty="0">
                          <a:latin typeface="Times New Roman" panose="02020603050405020304" pitchFamily="18" charset="0"/>
                          <a:cs typeface="Times New Roman" panose="02020603050405020304" pitchFamily="18" charset="0"/>
                        </a:rPr>
                        <a:t>cation.</a:t>
                      </a:r>
                      <a:endParaRPr sz="18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r>
                        <a:rPr lang="en-US" sz="1800" dirty="0">
                          <a:latin typeface="Times New Roman"/>
                          <a:cs typeface="Times New Roman"/>
                        </a:rPr>
                        <a:t>3</a:t>
                      </a:r>
                      <a:endParaRPr sz="18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r>
                        <a:rPr sz="1800" spc="5" dirty="0">
                          <a:latin typeface="Times New Roman"/>
                          <a:cs typeface="Times New Roman"/>
                        </a:rPr>
                        <a:t>Done</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167684284"/>
                  </a:ext>
                </a:extLst>
              </a:tr>
              <a:tr h="1157859">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9</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r>
                        <a:rPr sz="1800" spc="-5" dirty="0">
                          <a:latin typeface="Times New Roman"/>
                          <a:cs typeface="Times New Roman"/>
                        </a:rPr>
                        <a:t>User</a:t>
                      </a:r>
                      <a:r>
                        <a:rPr sz="1800" spc="-40" dirty="0">
                          <a:latin typeface="Times New Roman"/>
                          <a:cs typeface="Times New Roman"/>
                        </a:rPr>
                        <a:t> </a:t>
                      </a:r>
                      <a:r>
                        <a:rPr sz="1800" spc="-10" dirty="0">
                          <a:latin typeface="Times New Roman"/>
                          <a:cs typeface="Times New Roman"/>
                        </a:rPr>
                        <a:t>Story</a:t>
                      </a:r>
                      <a:endParaRPr sz="18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ts val="1895"/>
                        </a:lnSpc>
                      </a:pPr>
                      <a:r>
                        <a:rPr lang="en-US" sz="1800" dirty="0">
                          <a:latin typeface="Times New Roman" panose="02020603050405020304" pitchFamily="18" charset="0"/>
                          <a:cs typeface="Times New Roman" panose="02020603050405020304" pitchFamily="18" charset="0"/>
                        </a:rPr>
                        <a:t>As a user, I want to log in using my user ID to access my account. </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r>
                        <a:rPr lang="en-US" sz="1800" dirty="0">
                          <a:latin typeface="Times New Roman"/>
                          <a:cs typeface="Times New Roman"/>
                        </a:rPr>
                        <a:t>5</a:t>
                      </a:r>
                      <a:endParaRPr sz="18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r>
                        <a:rPr sz="1800" spc="5" dirty="0">
                          <a:latin typeface="Times New Roman"/>
                          <a:cs typeface="Times New Roman"/>
                        </a:rPr>
                        <a:t>Done</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3455226546"/>
                  </a:ext>
                </a:extLst>
              </a:tr>
              <a:tr h="538100">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- 10</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r>
                        <a:rPr sz="1800" spc="-10" dirty="0">
                          <a:latin typeface="Times New Roman"/>
                          <a:cs typeface="Times New Roman"/>
                        </a:rPr>
                        <a:t>User</a:t>
                      </a:r>
                      <a:r>
                        <a:rPr sz="1800" spc="-35" dirty="0">
                          <a:latin typeface="Times New Roman"/>
                          <a:cs typeface="Times New Roman"/>
                        </a:rPr>
                        <a:t> </a:t>
                      </a:r>
                      <a:r>
                        <a:rPr sz="1800" spc="-5" dirty="0">
                          <a:latin typeface="Times New Roman"/>
                          <a:cs typeface="Times New Roman"/>
                        </a:rPr>
                        <a:t>Story</a:t>
                      </a:r>
                      <a:endParaRPr sz="18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89"/>
                        </a:lnSpc>
                      </a:pPr>
                      <a:r>
                        <a:rPr lang="en-US" sz="1800" spc="-5" dirty="0">
                          <a:latin typeface="Times New Roman" panose="02020603050405020304" pitchFamily="18" charset="0"/>
                          <a:cs typeface="Times New Roman" panose="02020603050405020304" pitchFamily="18" charset="0"/>
                        </a:rPr>
                        <a:t>As</a:t>
                      </a:r>
                      <a:r>
                        <a:rPr lang="en-US" sz="1800" spc="-2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a:t>
                      </a:r>
                      <a:r>
                        <a:rPr lang="en-US" sz="1800" spc="-20" dirty="0">
                          <a:latin typeface="Times New Roman" panose="02020603050405020304" pitchFamily="18" charset="0"/>
                          <a:cs typeface="Times New Roman" panose="02020603050405020304" pitchFamily="18" charset="0"/>
                        </a:rPr>
                        <a:t> </a:t>
                      </a:r>
                      <a:r>
                        <a:rPr lang="en-US" sz="1800" spc="-15" dirty="0">
                          <a:latin typeface="Times New Roman" panose="02020603050405020304" pitchFamily="18" charset="0"/>
                          <a:cs typeface="Times New Roman" panose="02020603050405020304" pitchFamily="18" charset="0"/>
                        </a:rPr>
                        <a:t>registered</a:t>
                      </a:r>
                      <a:r>
                        <a:rPr lang="en-US" sz="1800" spc="-50"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user</a:t>
                      </a:r>
                      <a:r>
                        <a:rPr lang="en-US" sz="1800" spc="-2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a:t>
                      </a:r>
                      <a:r>
                        <a:rPr lang="en-US" sz="1800" spc="-25"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should</a:t>
                      </a:r>
                      <a:r>
                        <a:rPr lang="en-US" sz="1800" spc="-4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be</a:t>
                      </a:r>
                      <a:r>
                        <a:rPr lang="en-US" sz="1800" spc="-35"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able</a:t>
                      </a:r>
                      <a:r>
                        <a:rPr lang="en-US" sz="1800" spc="-20"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to</a:t>
                      </a:r>
                      <a:r>
                        <a:rPr lang="en-US" sz="1800" spc="-30"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see</a:t>
                      </a:r>
                      <a:r>
                        <a:rPr lang="en-US" sz="1800" spc="-2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the</a:t>
                      </a:r>
                      <a:r>
                        <a:rPr lang="en-US" sz="1800" spc="-35" dirty="0">
                          <a:latin typeface="Times New Roman" panose="02020603050405020304" pitchFamily="18" charset="0"/>
                          <a:cs typeface="Times New Roman" panose="02020603050405020304" pitchFamily="18" charset="0"/>
                        </a:rPr>
                        <a:t> </a:t>
                      </a:r>
                      <a:r>
                        <a:rPr lang="en-US" sz="1800" spc="-15" dirty="0">
                          <a:latin typeface="Times New Roman" panose="02020603050405020304" pitchFamily="18" charset="0"/>
                          <a:cs typeface="Times New Roman" panose="02020603050405020304" pitchFamily="18" charset="0"/>
                        </a:rPr>
                        <a:t>Main </a:t>
                      </a:r>
                      <a:r>
                        <a:rPr lang="en-US" sz="1800" spc="-10" dirty="0">
                          <a:latin typeface="Times New Roman" panose="02020603050405020304" pitchFamily="18" charset="0"/>
                          <a:cs typeface="Times New Roman" panose="02020603050405020304" pitchFamily="18" charset="0"/>
                        </a:rPr>
                        <a:t>page,</a:t>
                      </a:r>
                      <a:r>
                        <a:rPr lang="en-US" sz="1800" spc="-25"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once</a:t>
                      </a:r>
                      <a:r>
                        <a:rPr lang="en-US" sz="1800" spc="-3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a:t>
                      </a:r>
                      <a:r>
                        <a:rPr lang="en-US" sz="1800" spc="-25"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login</a:t>
                      </a:r>
                      <a:r>
                        <a:rPr lang="en-US" sz="1800" spc="0"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into</a:t>
                      </a:r>
                      <a:r>
                        <a:rPr lang="en-US" sz="1800" spc="-2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the</a:t>
                      </a:r>
                      <a:r>
                        <a:rPr lang="en-US" sz="1800" spc="-50" dirty="0">
                          <a:latin typeface="Times New Roman" panose="02020603050405020304" pitchFamily="18" charset="0"/>
                          <a:cs typeface="Times New Roman" panose="02020603050405020304" pitchFamily="18" charset="0"/>
                        </a:rPr>
                        <a:t> </a:t>
                      </a:r>
                      <a:r>
                        <a:rPr lang="en-US" sz="1800" spc="-15" dirty="0">
                          <a:latin typeface="Times New Roman" panose="02020603050405020304" pitchFamily="18" charset="0"/>
                          <a:cs typeface="Times New Roman" panose="02020603050405020304" pitchFamily="18" charset="0"/>
                        </a:rPr>
                        <a:t>application.</a:t>
                      </a:r>
                      <a:endParaRPr lang="en-US" sz="18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r>
                        <a:rPr sz="1800" dirty="0">
                          <a:latin typeface="Times New Roman"/>
                          <a:cs typeface="Times New Roman"/>
                        </a:rPr>
                        <a:t>5</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r>
                        <a:rPr sz="1800" spc="5" dirty="0">
                          <a:latin typeface="Times New Roman"/>
                          <a:cs typeface="Times New Roman"/>
                        </a:rPr>
                        <a:t>Done</a:t>
                      </a:r>
                      <a:endParaRPr sz="18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394244327"/>
                  </a:ext>
                </a:extLst>
              </a:tr>
            </a:tbl>
          </a:graphicData>
        </a:graphic>
      </p:graphicFrame>
    </p:spTree>
    <p:extLst>
      <p:ext uri="{BB962C8B-B14F-4D97-AF65-F5344CB8AC3E}">
        <p14:creationId xmlns:p14="http://schemas.microsoft.com/office/powerpoint/2010/main" val="670334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9DA7F2-4B04-404E-957F-F520548D3E14}"/>
              </a:ext>
            </a:extLst>
          </p:cNvPr>
          <p:cNvSpPr txBox="1"/>
          <p:nvPr/>
        </p:nvSpPr>
        <p:spPr>
          <a:xfrm>
            <a:off x="151912" y="0"/>
            <a:ext cx="7675462" cy="523220"/>
          </a:xfrm>
          <a:prstGeom prst="rect">
            <a:avLst/>
          </a:prstGeom>
          <a:noFill/>
        </p:spPr>
        <p:txBody>
          <a:bodyPr wrap="square">
            <a:spAutoFit/>
          </a:bodyPr>
          <a:lstStyle/>
          <a:p>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ACC</a:t>
            </a:r>
            <a:r>
              <a:rPr lang="en-US" sz="28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t>
            </a:r>
            <a:r>
              <a:rPr lang="en-US" sz="2800" b="1" spc="-2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ANC</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en-US" sz="28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CRIT</a:t>
            </a:r>
            <a:r>
              <a:rPr lang="en-US" sz="28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RI</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sz="2800" b="1" spc="-17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21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a:t>
            </a:r>
            <a:r>
              <a:rPr lang="en-US" sz="28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3" name="object 18">
            <a:extLst>
              <a:ext uri="{FF2B5EF4-FFF2-40B4-BE49-F238E27FC236}">
                <a16:creationId xmlns:a16="http://schemas.microsoft.com/office/drawing/2014/main" id="{75B2FB44-32F2-BD40-66F1-AD9D8B88EFD8}"/>
              </a:ext>
            </a:extLst>
          </p:cNvPr>
          <p:cNvGraphicFramePr>
            <a:graphicFrameLocks noGrp="1"/>
          </p:cNvGraphicFramePr>
          <p:nvPr>
            <p:extLst>
              <p:ext uri="{D42A27DB-BD31-4B8C-83A1-F6EECF244321}">
                <p14:modId xmlns:p14="http://schemas.microsoft.com/office/powerpoint/2010/main" val="2396304685"/>
              </p:ext>
            </p:extLst>
          </p:nvPr>
        </p:nvGraphicFramePr>
        <p:xfrm>
          <a:off x="164856" y="939113"/>
          <a:ext cx="11862287" cy="5807957"/>
        </p:xfrm>
        <a:graphic>
          <a:graphicData uri="http://schemas.openxmlformats.org/drawingml/2006/table">
            <a:tbl>
              <a:tblPr firstRow="1" bandRow="1">
                <a:tableStyleId>{2D5ABB26-0587-4C30-8999-92F81FD0307C}</a:tableStyleId>
              </a:tblPr>
              <a:tblGrid>
                <a:gridCol w="1105474">
                  <a:extLst>
                    <a:ext uri="{9D8B030D-6E8A-4147-A177-3AD203B41FA5}">
                      <a16:colId xmlns:a16="http://schemas.microsoft.com/office/drawing/2014/main" val="20000"/>
                    </a:ext>
                  </a:extLst>
                </a:gridCol>
                <a:gridCol w="3317626">
                  <a:extLst>
                    <a:ext uri="{9D8B030D-6E8A-4147-A177-3AD203B41FA5}">
                      <a16:colId xmlns:a16="http://schemas.microsoft.com/office/drawing/2014/main" val="20001"/>
                    </a:ext>
                  </a:extLst>
                </a:gridCol>
                <a:gridCol w="5769217">
                  <a:extLst>
                    <a:ext uri="{9D8B030D-6E8A-4147-A177-3AD203B41FA5}">
                      <a16:colId xmlns:a16="http://schemas.microsoft.com/office/drawing/2014/main" val="20002"/>
                    </a:ext>
                  </a:extLst>
                </a:gridCol>
                <a:gridCol w="1669970">
                  <a:extLst>
                    <a:ext uri="{9D8B030D-6E8A-4147-A177-3AD203B41FA5}">
                      <a16:colId xmlns:a16="http://schemas.microsoft.com/office/drawing/2014/main" val="20003"/>
                    </a:ext>
                  </a:extLst>
                </a:gridCol>
              </a:tblGrid>
              <a:tr h="681904">
                <a:tc>
                  <a:txBody>
                    <a:bodyPr/>
                    <a:lstStyle/>
                    <a:p>
                      <a:pPr marL="410209" marR="8890" indent="-396240">
                        <a:lnSpc>
                          <a:spcPct val="106700"/>
                        </a:lnSpc>
                      </a:pPr>
                      <a:r>
                        <a:rPr sz="1800" b="1" spc="-5" dirty="0">
                          <a:latin typeface="Times New Roman"/>
                          <a:cs typeface="Times New Roman"/>
                        </a:rPr>
                        <a:t>U</a:t>
                      </a:r>
                      <a:r>
                        <a:rPr sz="1800" b="1" spc="-10" dirty="0">
                          <a:latin typeface="Times New Roman"/>
                          <a:cs typeface="Times New Roman"/>
                        </a:rPr>
                        <a:t>s</a:t>
                      </a:r>
                      <a:r>
                        <a:rPr sz="1800" b="1" dirty="0">
                          <a:latin typeface="Times New Roman"/>
                          <a:cs typeface="Times New Roman"/>
                        </a:rPr>
                        <a:t>er</a:t>
                      </a:r>
                      <a:r>
                        <a:rPr sz="1800" b="1" spc="-25" dirty="0">
                          <a:latin typeface="Times New Roman"/>
                          <a:cs typeface="Times New Roman"/>
                        </a:rPr>
                        <a:t> </a:t>
                      </a:r>
                      <a:r>
                        <a:rPr sz="1800" b="1" spc="-5" dirty="0">
                          <a:latin typeface="Times New Roman"/>
                          <a:cs typeface="Times New Roman"/>
                        </a:rPr>
                        <a:t>Story  ID</a:t>
                      </a:r>
                      <a:endParaRPr sz="1800" dirty="0">
                        <a:latin typeface="Times New Roman"/>
                        <a:cs typeface="Times New Roman"/>
                      </a:endParaRPr>
                    </a:p>
                  </a:txBody>
                  <a:tcPr marL="0" marR="0" marT="635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marL="454659" algn="ctr">
                        <a:lnSpc>
                          <a:spcPct val="100000"/>
                        </a:lnSpc>
                        <a:spcBef>
                          <a:spcPts val="5"/>
                        </a:spcBef>
                      </a:pPr>
                      <a:r>
                        <a:rPr sz="1800" b="1" spc="-5" dirty="0">
                          <a:latin typeface="Times New Roman"/>
                          <a:cs typeface="Times New Roman"/>
                        </a:rPr>
                        <a:t>User</a:t>
                      </a:r>
                      <a:r>
                        <a:rPr sz="1800" b="1" spc="-45" dirty="0">
                          <a:latin typeface="Times New Roman"/>
                          <a:cs typeface="Times New Roman"/>
                        </a:rPr>
                        <a:t> </a:t>
                      </a:r>
                      <a:r>
                        <a:rPr sz="1800" b="1" spc="-5" dirty="0">
                          <a:latin typeface="Times New Roman"/>
                          <a:cs typeface="Times New Roman"/>
                        </a:rPr>
                        <a:t>Story</a:t>
                      </a:r>
                      <a:endParaRPr sz="1800" dirty="0">
                        <a:latin typeface="Times New Roman"/>
                        <a:cs typeface="Times New Roman"/>
                      </a:endParaRPr>
                    </a:p>
                  </a:txBody>
                  <a:tcPr marL="0" marR="0" marT="508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marL="1907539">
                        <a:lnSpc>
                          <a:spcPct val="100000"/>
                        </a:lnSpc>
                        <a:spcBef>
                          <a:spcPts val="5"/>
                        </a:spcBef>
                      </a:pPr>
                      <a:r>
                        <a:rPr sz="1800" b="1" spc="-5" dirty="0">
                          <a:latin typeface="Times New Roman"/>
                          <a:cs typeface="Times New Roman"/>
                        </a:rPr>
                        <a:t>Acceptance</a:t>
                      </a:r>
                      <a:r>
                        <a:rPr sz="1800" b="1" spc="-20" dirty="0">
                          <a:latin typeface="Times New Roman"/>
                          <a:cs typeface="Times New Roman"/>
                        </a:rPr>
                        <a:t> </a:t>
                      </a:r>
                      <a:r>
                        <a:rPr sz="1800" b="1" spc="-5" dirty="0">
                          <a:latin typeface="Times New Roman"/>
                          <a:cs typeface="Times New Roman"/>
                        </a:rPr>
                        <a:t>Criteria</a:t>
                      </a:r>
                      <a:endParaRPr sz="1800" dirty="0">
                        <a:latin typeface="Times New Roman"/>
                        <a:cs typeface="Times New Roman"/>
                      </a:endParaRPr>
                    </a:p>
                  </a:txBody>
                  <a:tcPr marL="0" marR="0" marT="50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tc>
                  <a:txBody>
                    <a:bodyPr/>
                    <a:lstStyle/>
                    <a:p>
                      <a:pPr algn="ctr">
                        <a:lnSpc>
                          <a:spcPct val="100000"/>
                        </a:lnSpc>
                        <a:spcBef>
                          <a:spcPts val="5"/>
                        </a:spcBef>
                      </a:pPr>
                      <a:r>
                        <a:rPr sz="1800" b="1" dirty="0">
                          <a:latin typeface="Times New Roman"/>
                          <a:cs typeface="Times New Roman"/>
                        </a:rPr>
                        <a:t>Place</a:t>
                      </a:r>
                      <a:endParaRPr sz="1800" dirty="0">
                        <a:latin typeface="Times New Roman"/>
                        <a:cs typeface="Times New Roman"/>
                      </a:endParaRPr>
                    </a:p>
                  </a:txBody>
                  <a:tcPr marL="0" marR="0" marT="50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extLst>
                  <a:ext uri="{0D108BD9-81ED-4DB2-BD59-A6C34878D82A}">
                    <a16:rowId xmlns:a16="http://schemas.microsoft.com/office/drawing/2014/main" val="10000"/>
                  </a:ext>
                </a:extLst>
              </a:tr>
              <a:tr h="929763">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r>
                        <a:rPr lang="en-US" sz="1800" dirty="0">
                          <a:latin typeface="Times New Roman"/>
                          <a:cs typeface="Times New Roman"/>
                        </a:rPr>
                        <a:t>TA - 6</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ts val="1900"/>
                        </a:lnSpc>
                      </a:pPr>
                      <a:r>
                        <a:rPr lang="en-US" sz="1400" spc="-10" dirty="0">
                          <a:latin typeface="Times New Roman"/>
                          <a:cs typeface="Times New Roman"/>
                        </a:rPr>
                        <a:t>As </a:t>
                      </a:r>
                      <a:r>
                        <a:rPr lang="en-US" sz="1400" spc="-5" dirty="0">
                          <a:latin typeface="Times New Roman"/>
                          <a:cs typeface="Times New Roman"/>
                        </a:rPr>
                        <a:t>a</a:t>
                      </a:r>
                      <a:r>
                        <a:rPr lang="en-US" sz="1400" spc="-15" dirty="0">
                          <a:latin typeface="Times New Roman"/>
                          <a:cs typeface="Times New Roman"/>
                        </a:rPr>
                        <a:t> user,</a:t>
                      </a:r>
                      <a:r>
                        <a:rPr lang="en-US" sz="1400" spc="-5" dirty="0">
                          <a:latin typeface="Times New Roman"/>
                          <a:cs typeface="Times New Roman"/>
                        </a:rPr>
                        <a:t> I</a:t>
                      </a:r>
                      <a:r>
                        <a:rPr lang="en-US" sz="1400" spc="-15" dirty="0">
                          <a:latin typeface="Times New Roman"/>
                          <a:cs typeface="Times New Roman"/>
                        </a:rPr>
                        <a:t> should</a:t>
                      </a:r>
                      <a:r>
                        <a:rPr lang="en-US" sz="1400" spc="-5" dirty="0">
                          <a:latin typeface="Times New Roman"/>
                          <a:cs typeface="Times New Roman"/>
                        </a:rPr>
                        <a:t> </a:t>
                      </a:r>
                      <a:r>
                        <a:rPr lang="en-US" sz="1400" spc="-10" dirty="0">
                          <a:latin typeface="Times New Roman"/>
                          <a:cs typeface="Times New Roman"/>
                        </a:rPr>
                        <a:t>be </a:t>
                      </a:r>
                      <a:r>
                        <a:rPr lang="en-US" sz="1400" spc="-15" dirty="0">
                          <a:latin typeface="Times New Roman"/>
                          <a:cs typeface="Times New Roman"/>
                        </a:rPr>
                        <a:t>able</a:t>
                      </a:r>
                      <a:r>
                        <a:rPr lang="en-US" sz="1400" spc="-5" dirty="0">
                          <a:latin typeface="Times New Roman"/>
                          <a:cs typeface="Times New Roman"/>
                        </a:rPr>
                        <a:t> </a:t>
                      </a:r>
                      <a:r>
                        <a:rPr lang="en-US" sz="1400" spc="-10" dirty="0">
                          <a:latin typeface="Times New Roman"/>
                          <a:cs typeface="Times New Roman"/>
                        </a:rPr>
                        <a:t>to</a:t>
                      </a:r>
                      <a:r>
                        <a:rPr lang="en-US" sz="1400" spc="-5" dirty="0">
                          <a:latin typeface="Times New Roman"/>
                          <a:cs typeface="Times New Roman"/>
                        </a:rPr>
                        <a:t> </a:t>
                      </a:r>
                      <a:r>
                        <a:rPr lang="en-US" sz="1400" spc="-15" dirty="0">
                          <a:latin typeface="Times New Roman"/>
                          <a:cs typeface="Times New Roman"/>
                        </a:rPr>
                        <a:t>see</a:t>
                      </a:r>
                      <a:r>
                        <a:rPr lang="en-US" sz="1400" spc="-5" dirty="0">
                          <a:latin typeface="Times New Roman"/>
                          <a:cs typeface="Times New Roman"/>
                        </a:rPr>
                        <a:t> </a:t>
                      </a:r>
                      <a:r>
                        <a:rPr lang="en-US" sz="1400" spc="-10" dirty="0">
                          <a:latin typeface="Times New Roman"/>
                          <a:cs typeface="Times New Roman"/>
                        </a:rPr>
                        <a:t>the </a:t>
                      </a:r>
                      <a:r>
                        <a:rPr lang="en-US" sz="1400" spc="-15" dirty="0">
                          <a:latin typeface="Times New Roman"/>
                          <a:cs typeface="Times New Roman"/>
                        </a:rPr>
                        <a:t>Knowledge</a:t>
                      </a:r>
                      <a:r>
                        <a:rPr lang="en-US" sz="1400" spc="-5" dirty="0">
                          <a:latin typeface="Times New Roman"/>
                          <a:cs typeface="Times New Roman"/>
                        </a:rPr>
                        <a:t> </a:t>
                      </a:r>
                      <a:r>
                        <a:rPr lang="en-US" sz="1400" spc="-15" dirty="0">
                          <a:latin typeface="Times New Roman"/>
                          <a:cs typeface="Times New Roman"/>
                        </a:rPr>
                        <a:t>page</a:t>
                      </a:r>
                      <a:r>
                        <a:rPr lang="en-US" sz="1400" spc="-10" dirty="0">
                          <a:latin typeface="Times New Roman"/>
                          <a:cs typeface="Times New Roman"/>
                        </a:rPr>
                        <a:t> </a:t>
                      </a:r>
                      <a:r>
                        <a:rPr lang="en-US" sz="1400" spc="-15" dirty="0">
                          <a:latin typeface="Times New Roman"/>
                          <a:cs typeface="Times New Roman"/>
                        </a:rPr>
                        <a:t>after</a:t>
                      </a:r>
                      <a:r>
                        <a:rPr lang="en-US" sz="1400" spc="5" dirty="0">
                          <a:latin typeface="Times New Roman"/>
                          <a:cs typeface="Times New Roman"/>
                        </a:rPr>
                        <a:t> the </a:t>
                      </a:r>
                      <a:r>
                        <a:rPr lang="en-US" sz="1400" spc="-20" dirty="0">
                          <a:latin typeface="Times New Roman"/>
                          <a:cs typeface="Times New Roman"/>
                        </a:rPr>
                        <a:t>welcome</a:t>
                      </a:r>
                      <a:r>
                        <a:rPr lang="en-US" sz="1400" spc="30" dirty="0">
                          <a:latin typeface="Times New Roman"/>
                          <a:cs typeface="Times New Roman"/>
                        </a:rPr>
                        <a:t> </a:t>
                      </a:r>
                      <a:r>
                        <a:rPr lang="en-US" sz="1400" spc="-15" dirty="0">
                          <a:latin typeface="Times New Roman"/>
                          <a:cs typeface="Times New Roman"/>
                        </a:rPr>
                        <a:t>page</a:t>
                      </a:r>
                      <a:r>
                        <a:rPr lang="en-US" sz="1400" spc="-5" dirty="0">
                          <a:latin typeface="Times New Roman"/>
                          <a:cs typeface="Times New Roman"/>
                        </a:rPr>
                        <a:t>,</a:t>
                      </a:r>
                      <a:r>
                        <a:rPr lang="en-US" sz="1400" spc="-15" dirty="0">
                          <a:latin typeface="Times New Roman"/>
                          <a:cs typeface="Times New Roman"/>
                        </a:rPr>
                        <a:t> which</a:t>
                      </a:r>
                      <a:r>
                        <a:rPr lang="en-US" sz="1400" spc="-5" dirty="0">
                          <a:latin typeface="Times New Roman"/>
                          <a:cs typeface="Times New Roman"/>
                        </a:rPr>
                        <a:t> </a:t>
                      </a:r>
                      <a:r>
                        <a:rPr lang="en-US" sz="1400" spc="-15" dirty="0">
                          <a:latin typeface="Times New Roman"/>
                          <a:cs typeface="Times New Roman"/>
                        </a:rPr>
                        <a:t>has</a:t>
                      </a:r>
                      <a:r>
                        <a:rPr lang="en-US" sz="1400" spc="-10" dirty="0">
                          <a:latin typeface="Times New Roman"/>
                          <a:cs typeface="Times New Roman"/>
                        </a:rPr>
                        <a:t> </a:t>
                      </a:r>
                      <a:r>
                        <a:rPr lang="en-US" sz="1400" spc="-15" dirty="0">
                          <a:latin typeface="Times New Roman"/>
                          <a:cs typeface="Times New Roman"/>
                        </a:rPr>
                        <a:t>information</a:t>
                      </a:r>
                      <a:r>
                        <a:rPr lang="en-US" sz="1400" spc="40" dirty="0">
                          <a:latin typeface="Times New Roman"/>
                          <a:cs typeface="Times New Roman"/>
                        </a:rPr>
                        <a:t> </a:t>
                      </a:r>
                      <a:r>
                        <a:rPr lang="en-US" sz="1400" spc="-10" dirty="0">
                          <a:latin typeface="Times New Roman"/>
                          <a:cs typeface="Times New Roman"/>
                        </a:rPr>
                        <a:t>on</a:t>
                      </a:r>
                      <a:r>
                        <a:rPr lang="en-US" sz="1400" spc="-20" dirty="0">
                          <a:latin typeface="Times New Roman"/>
                          <a:cs typeface="Times New Roman"/>
                        </a:rPr>
                        <a:t> </a:t>
                      </a:r>
                      <a:r>
                        <a:rPr lang="en-US" sz="1400" spc="-10" dirty="0">
                          <a:latin typeface="Times New Roman"/>
                          <a:cs typeface="Times New Roman"/>
                        </a:rPr>
                        <a:t>how</a:t>
                      </a:r>
                      <a:r>
                        <a:rPr lang="en-US" sz="1400" spc="0" dirty="0">
                          <a:latin typeface="Times New Roman"/>
                          <a:cs typeface="Times New Roman"/>
                        </a:rPr>
                        <a:t> the </a:t>
                      </a:r>
                      <a:r>
                        <a:rPr lang="en-US" sz="1400" spc="-15" dirty="0">
                          <a:latin typeface="Times New Roman"/>
                          <a:cs typeface="Times New Roman"/>
                        </a:rPr>
                        <a:t>application works.</a:t>
                      </a:r>
                      <a:endParaRPr lang="en-US" sz="1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Given</a:t>
                      </a:r>
                      <a:r>
                        <a:rPr lang="en-US" sz="1400" dirty="0">
                          <a:latin typeface="Times New Roman" panose="02020603050405020304" pitchFamily="18" charset="0"/>
                          <a:cs typeface="Times New Roman" panose="02020603050405020304" pitchFamily="18" charset="0"/>
                        </a:rPr>
                        <a:t> I'm a user of the application </a:t>
                      </a:r>
                    </a:p>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When </a:t>
                      </a:r>
                      <a:r>
                        <a:rPr lang="en-US" sz="1400" dirty="0">
                          <a:latin typeface="Times New Roman" panose="02020603050405020304" pitchFamily="18" charset="0"/>
                          <a:cs typeface="Times New Roman" panose="02020603050405020304" pitchFamily="18" charset="0"/>
                        </a:rPr>
                        <a:t>I try to install the application using the APK file </a:t>
                      </a:r>
                    </a:p>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Then</a:t>
                      </a:r>
                      <a:r>
                        <a:rPr lang="en-US" sz="1400" dirty="0">
                          <a:latin typeface="Times New Roman" panose="02020603050405020304" pitchFamily="18" charset="0"/>
                          <a:cs typeface="Times New Roman" panose="02020603050405020304" pitchFamily="18" charset="0"/>
                        </a:rPr>
                        <a:t> I should be able to install the application without any errors. </a:t>
                      </a:r>
                      <a:endParaRPr sz="1400" dirty="0">
                        <a:latin typeface="Times New Roman" panose="02020603050405020304" pitchFamily="18" charset="0"/>
                        <a:cs typeface="Times New Roman" panose="02020603050405020304" pitchFamily="18" charset="0"/>
                      </a:endParaRPr>
                    </a:p>
                  </a:txBody>
                  <a:tcPr marL="0" marR="0" marT="381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endParaRPr lang="en-US" sz="1400" dirty="0">
                        <a:latin typeface="Times New Roman" panose="02020603050405020304" pitchFamily="18" charset="0"/>
                        <a:cs typeface="Times New Roman" panose="02020603050405020304" pitchFamily="18" charset="0"/>
                      </a:endParaRPr>
                    </a:p>
                    <a:p>
                      <a:pPr algn="ctr">
                        <a:lnSpc>
                          <a:spcPct val="100000"/>
                        </a:lnSpc>
                      </a:pPr>
                      <a:r>
                        <a:rPr lang="en-US" sz="1400" dirty="0">
                          <a:latin typeface="Times New Roman" panose="02020603050405020304" pitchFamily="18" charset="0"/>
                          <a:cs typeface="Times New Roman" panose="02020603050405020304" pitchFamily="18" charset="0"/>
                        </a:rPr>
                        <a:t>Mobile</a:t>
                      </a:r>
                      <a:endParaRPr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38934880"/>
                  </a:ext>
                </a:extLst>
              </a:tr>
              <a:tr h="1051573">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- 7</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ts val="1895"/>
                        </a:lnSpc>
                      </a:pPr>
                      <a:r>
                        <a:rPr lang="en-US" sz="1400" spc="-5" dirty="0">
                          <a:latin typeface="Times New Roman" panose="02020603050405020304" pitchFamily="18" charset="0"/>
                          <a:cs typeface="Times New Roman" panose="02020603050405020304" pitchFamily="18" charset="0"/>
                        </a:rPr>
                        <a:t>As</a:t>
                      </a:r>
                      <a:r>
                        <a:rPr lang="en-US" sz="140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a</a:t>
                      </a:r>
                      <a:r>
                        <a:rPr lang="en-US" sz="1400" spc="5" dirty="0">
                          <a:latin typeface="Times New Roman" panose="02020603050405020304" pitchFamily="18" charset="0"/>
                          <a:cs typeface="Times New Roman" panose="02020603050405020304" pitchFamily="18" charset="0"/>
                        </a:rPr>
                        <a:t> </a:t>
                      </a:r>
                      <a:r>
                        <a:rPr lang="en-US" sz="1400" spc="-20" dirty="0">
                          <a:latin typeface="Times New Roman" panose="02020603050405020304" pitchFamily="18" charset="0"/>
                          <a:cs typeface="Times New Roman" panose="02020603050405020304" pitchFamily="18" charset="0"/>
                        </a:rPr>
                        <a:t>user,</a:t>
                      </a:r>
                      <a:r>
                        <a:rPr lang="en-US" sz="1400" spc="1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want</a:t>
                      </a:r>
                      <a:r>
                        <a:rPr lang="en-US" sz="1400" spc="15"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to</a:t>
                      </a:r>
                      <a:r>
                        <a:rPr lang="en-US" sz="1400" spc="15"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create</a:t>
                      </a:r>
                      <a:r>
                        <a:rPr lang="en-US" sz="1400" spc="35" dirty="0">
                          <a:latin typeface="Times New Roman" panose="02020603050405020304" pitchFamily="18" charset="0"/>
                          <a:cs typeface="Times New Roman" panose="02020603050405020304" pitchFamily="18" charset="0"/>
                        </a:rPr>
                        <a:t> </a:t>
                      </a:r>
                      <a:r>
                        <a:rPr lang="en-US" sz="1400" spc="-20" dirty="0">
                          <a:latin typeface="Times New Roman" panose="02020603050405020304" pitchFamily="18" charset="0"/>
                          <a:cs typeface="Times New Roman" panose="02020603050405020304" pitchFamily="18" charset="0"/>
                        </a:rPr>
                        <a:t>my</a:t>
                      </a:r>
                      <a:r>
                        <a:rPr lang="en-US" sz="1400" spc="4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account</a:t>
                      </a:r>
                      <a:r>
                        <a:rPr lang="en-US" sz="1400" spc="1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for</a:t>
                      </a:r>
                      <a:r>
                        <a:rPr lang="en-US" sz="1400" spc="1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the</a:t>
                      </a:r>
                      <a:r>
                        <a:rPr lang="en-US" sz="1400" spc="5"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application</a:t>
                      </a:r>
                      <a:r>
                        <a:rPr lang="en-US" sz="1400" spc="3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so</a:t>
                      </a:r>
                      <a:r>
                        <a:rPr lang="en-US" sz="1400" spc="5"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that</a:t>
                      </a:r>
                      <a:r>
                        <a:rPr lang="en-US" sz="1400" spc="25"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can</a:t>
                      </a:r>
                      <a:r>
                        <a:rPr lang="en-US" sz="1400" spc="15"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keep</a:t>
                      </a:r>
                      <a:r>
                        <a:rPr lang="en-US" sz="1400" spc="5" dirty="0">
                          <a:latin typeface="Times New Roman" panose="02020603050405020304" pitchFamily="18" charset="0"/>
                          <a:cs typeface="Times New Roman" panose="02020603050405020304" pitchFamily="18" charset="0"/>
                        </a:rPr>
                        <a:t> </a:t>
                      </a:r>
                      <a:r>
                        <a:rPr lang="en-US" sz="1400" spc="-20" dirty="0">
                          <a:latin typeface="Times New Roman" panose="02020603050405020304" pitchFamily="18" charset="0"/>
                          <a:cs typeface="Times New Roman" panose="02020603050405020304" pitchFamily="18" charset="0"/>
                        </a:rPr>
                        <a:t>my</a:t>
                      </a:r>
                      <a:r>
                        <a:rPr lang="en-US" sz="1400" spc="4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account</a:t>
                      </a:r>
                      <a:r>
                        <a:rPr lang="en-US" sz="1400" spc="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private</a:t>
                      </a:r>
                      <a:r>
                        <a:rPr lang="en-US" sz="1400" spc="1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and</a:t>
                      </a:r>
                      <a:r>
                        <a:rPr lang="en-US" sz="140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Signup Using</a:t>
                      </a:r>
                      <a:r>
                        <a:rPr lang="en-US" sz="1400" dirty="0">
                          <a:latin typeface="Times New Roman" panose="02020603050405020304" pitchFamily="18" charset="0"/>
                          <a:cs typeface="Times New Roman" panose="02020603050405020304" pitchFamily="18" charset="0"/>
                        </a:rPr>
                        <a:t> my </a:t>
                      </a:r>
                      <a:r>
                        <a:rPr lang="en-US" sz="1400" spc="-15" dirty="0">
                          <a:latin typeface="Times New Roman" panose="02020603050405020304" pitchFamily="18" charset="0"/>
                          <a:cs typeface="Times New Roman" panose="02020603050405020304" pitchFamily="18" charset="0"/>
                        </a:rPr>
                        <a:t>Name,</a:t>
                      </a:r>
                      <a:r>
                        <a:rPr lang="en-US" sz="1400" spc="35"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Email,</a:t>
                      </a:r>
                      <a:r>
                        <a:rPr lang="en-US" sz="1400" spc="5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and</a:t>
                      </a:r>
                      <a:r>
                        <a:rPr lang="en-US" sz="140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Password.</a:t>
                      </a:r>
                      <a:endParaRPr lang="en-US"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Given</a:t>
                      </a:r>
                      <a:r>
                        <a:rPr lang="en-US" sz="1400" dirty="0">
                          <a:latin typeface="Times New Roman" panose="02020603050405020304" pitchFamily="18" charset="0"/>
                          <a:cs typeface="Times New Roman" panose="02020603050405020304" pitchFamily="18" charset="0"/>
                        </a:rPr>
                        <a:t> I’m in the role of the user, trying to create my account to the application </a:t>
                      </a:r>
                    </a:p>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When</a:t>
                      </a:r>
                      <a:r>
                        <a:rPr lang="en-US" sz="1400" dirty="0">
                          <a:latin typeface="Times New Roman" panose="02020603050405020304" pitchFamily="18" charset="0"/>
                          <a:cs typeface="Times New Roman" panose="02020603050405020304" pitchFamily="18" charset="0"/>
                        </a:rPr>
                        <a:t> I open the app </a:t>
                      </a:r>
                    </a:p>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Then</a:t>
                      </a:r>
                      <a:r>
                        <a:rPr lang="en-US" sz="1400" dirty="0">
                          <a:latin typeface="Times New Roman" panose="02020603050405020304" pitchFamily="18" charset="0"/>
                          <a:cs typeface="Times New Roman" panose="02020603050405020304" pitchFamily="18" charset="0"/>
                        </a:rPr>
                        <a:t> the app asked me to sign up or log in, And I clicked on the signup, I was able to create my account for the application using my Name, Email, and Password.</a:t>
                      </a:r>
                      <a:endParaRPr sz="1400" dirty="0">
                        <a:latin typeface="Times New Roman" panose="02020603050405020304" pitchFamily="18" charset="0"/>
                        <a:cs typeface="Times New Roman" panose="02020603050405020304" pitchFamily="18" charset="0"/>
                      </a:endParaRPr>
                    </a:p>
                  </a:txBody>
                  <a:tcPr marL="0" marR="0" marT="381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endParaRPr lang="en-US" sz="1400" dirty="0">
                        <a:latin typeface="Times New Roman" panose="02020603050405020304" pitchFamily="18" charset="0"/>
                        <a:cs typeface="Times New Roman" panose="02020603050405020304" pitchFamily="18" charset="0"/>
                      </a:endParaRPr>
                    </a:p>
                    <a:p>
                      <a:pPr algn="ctr">
                        <a:lnSpc>
                          <a:spcPct val="100000"/>
                        </a:lnSpc>
                      </a:pPr>
                      <a:r>
                        <a:rPr lang="en-US" sz="1400" dirty="0">
                          <a:latin typeface="Times New Roman" panose="02020603050405020304" pitchFamily="18" charset="0"/>
                          <a:cs typeface="Times New Roman" panose="02020603050405020304" pitchFamily="18" charset="0"/>
                        </a:rPr>
                        <a:t>Sign Up </a:t>
                      </a:r>
                      <a:endParaRPr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16682356"/>
                  </a:ext>
                </a:extLst>
              </a:tr>
              <a:tr h="1019119">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8</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635" algn="ctr">
                        <a:lnSpc>
                          <a:spcPts val="1889"/>
                        </a:lnSpc>
                      </a:pPr>
                      <a:r>
                        <a:rPr sz="1400" spc="-5" dirty="0">
                          <a:latin typeface="Times New Roman" panose="02020603050405020304" pitchFamily="18" charset="0"/>
                          <a:cs typeface="Times New Roman" panose="02020603050405020304" pitchFamily="18" charset="0"/>
                        </a:rPr>
                        <a:t>As</a:t>
                      </a:r>
                      <a:r>
                        <a:rPr sz="1400" spc="-2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a</a:t>
                      </a:r>
                      <a:r>
                        <a:rPr sz="1400" spc="-25"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user</a:t>
                      </a:r>
                      <a:r>
                        <a:rPr lang="en-US" sz="1400" spc="-10" dirty="0">
                          <a:latin typeface="Times New Roman" panose="02020603050405020304" pitchFamily="18" charset="0"/>
                          <a:cs typeface="Times New Roman" panose="02020603050405020304" pitchFamily="18" charset="0"/>
                        </a:rPr>
                        <a:t>,</a:t>
                      </a:r>
                      <a:r>
                        <a:rPr sz="1400" spc="-4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I</a:t>
                      </a:r>
                      <a:r>
                        <a:rPr sz="1400" spc="-25"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should</a:t>
                      </a:r>
                      <a:r>
                        <a:rPr sz="1400" spc="-40" dirty="0">
                          <a:latin typeface="Times New Roman" panose="02020603050405020304" pitchFamily="18" charset="0"/>
                          <a:cs typeface="Times New Roman" panose="02020603050405020304" pitchFamily="18" charset="0"/>
                        </a:rPr>
                        <a:t> </a:t>
                      </a:r>
                      <a:r>
                        <a:rPr sz="1400" dirty="0">
                          <a:latin typeface="Times New Roman" panose="02020603050405020304" pitchFamily="18" charset="0"/>
                          <a:cs typeface="Times New Roman" panose="02020603050405020304" pitchFamily="18" charset="0"/>
                        </a:rPr>
                        <a:t>be</a:t>
                      </a:r>
                      <a:r>
                        <a:rPr sz="1400" spc="-40"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able</a:t>
                      </a:r>
                      <a:r>
                        <a:rPr sz="1400" spc="-25"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to</a:t>
                      </a:r>
                      <a:r>
                        <a:rPr sz="1400" spc="-2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the</a:t>
                      </a:r>
                      <a:r>
                        <a:rPr sz="1400" spc="-30"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user</a:t>
                      </a:r>
                      <a:r>
                        <a:rPr sz="1400" spc="-40" dirty="0">
                          <a:latin typeface="Times New Roman" panose="02020603050405020304" pitchFamily="18" charset="0"/>
                          <a:cs typeface="Times New Roman" panose="02020603050405020304" pitchFamily="18" charset="0"/>
                        </a:rPr>
                        <a:t> </a:t>
                      </a:r>
                      <a:r>
                        <a:rPr sz="1400" spc="-15" dirty="0">
                          <a:latin typeface="Times New Roman" panose="02020603050405020304" pitchFamily="18" charset="0"/>
                          <a:cs typeface="Times New Roman" panose="02020603050405020304" pitchFamily="18" charset="0"/>
                        </a:rPr>
                        <a:t>name</a:t>
                      </a:r>
                      <a:r>
                        <a:rPr sz="1400" spc="-10"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and</a:t>
                      </a:r>
                      <a:r>
                        <a:rPr sz="1400" spc="-35" dirty="0">
                          <a:latin typeface="Times New Roman" panose="02020603050405020304" pitchFamily="18" charset="0"/>
                          <a:cs typeface="Times New Roman" panose="02020603050405020304" pitchFamily="18" charset="0"/>
                        </a:rPr>
                        <a:t> </a:t>
                      </a:r>
                      <a:r>
                        <a:rPr sz="1400" spc="-5" dirty="0">
                          <a:latin typeface="Times New Roman" panose="02020603050405020304" pitchFamily="18" charset="0"/>
                          <a:cs typeface="Times New Roman" panose="02020603050405020304" pitchFamily="18" charset="0"/>
                        </a:rPr>
                        <a:t>get</a:t>
                      </a:r>
                      <a:r>
                        <a:rPr sz="1400" spc="-25" dirty="0">
                          <a:latin typeface="Times New Roman" panose="02020603050405020304" pitchFamily="18" charset="0"/>
                          <a:cs typeface="Times New Roman" panose="02020603050405020304" pitchFamily="18" charset="0"/>
                        </a:rPr>
                        <a:t> </a:t>
                      </a:r>
                      <a:r>
                        <a:rPr sz="1400" spc="-15" dirty="0">
                          <a:latin typeface="Times New Roman" panose="02020603050405020304" pitchFamily="18" charset="0"/>
                          <a:cs typeface="Times New Roman" panose="02020603050405020304" pitchFamily="18" charset="0"/>
                        </a:rPr>
                        <a:t>registered</a:t>
                      </a:r>
                      <a:r>
                        <a:rPr sz="1400" spc="-50" dirty="0">
                          <a:latin typeface="Times New Roman" panose="02020603050405020304" pitchFamily="18" charset="0"/>
                          <a:cs typeface="Times New Roman" panose="02020603050405020304" pitchFamily="18" charset="0"/>
                        </a:rPr>
                        <a:t> </a:t>
                      </a:r>
                      <a:r>
                        <a:rPr sz="1400" spc="-10" dirty="0">
                          <a:latin typeface="Times New Roman" panose="02020603050405020304" pitchFamily="18" charset="0"/>
                          <a:cs typeface="Times New Roman" panose="02020603050405020304" pitchFamily="18" charset="0"/>
                        </a:rPr>
                        <a:t>in </a:t>
                      </a:r>
                      <a:r>
                        <a:rPr sz="1400" spc="-5" dirty="0">
                          <a:latin typeface="Times New Roman" panose="02020603050405020304" pitchFamily="18" charset="0"/>
                          <a:cs typeface="Times New Roman" panose="02020603050405020304" pitchFamily="18" charset="0"/>
                        </a:rPr>
                        <a:t>the</a:t>
                      </a:r>
                      <a:r>
                        <a:rPr lang="en-US" sz="1400" spc="0" dirty="0">
                          <a:latin typeface="Times New Roman" panose="02020603050405020304" pitchFamily="18" charset="0"/>
                          <a:cs typeface="Times New Roman" panose="02020603050405020304" pitchFamily="18" charset="0"/>
                        </a:rPr>
                        <a:t> </a:t>
                      </a:r>
                      <a:r>
                        <a:rPr sz="1400" spc="-15" dirty="0">
                          <a:latin typeface="Times New Roman" panose="02020603050405020304" pitchFamily="18" charset="0"/>
                          <a:cs typeface="Times New Roman" panose="02020603050405020304" pitchFamily="18" charset="0"/>
                        </a:rPr>
                        <a:t>appl</a:t>
                      </a:r>
                      <a:r>
                        <a:rPr lang="en-US" sz="1400" spc="-15" dirty="0">
                          <a:latin typeface="Times New Roman" panose="02020603050405020304" pitchFamily="18" charset="0"/>
                          <a:cs typeface="Times New Roman" panose="02020603050405020304" pitchFamily="18" charset="0"/>
                        </a:rPr>
                        <a:t>i</a:t>
                      </a:r>
                      <a:r>
                        <a:rPr sz="1400" spc="-15" dirty="0">
                          <a:latin typeface="Times New Roman" panose="02020603050405020304" pitchFamily="18" charset="0"/>
                          <a:cs typeface="Times New Roman" panose="02020603050405020304" pitchFamily="18" charset="0"/>
                        </a:rPr>
                        <a:t>cation.</a:t>
                      </a:r>
                      <a:endParaRPr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Given</a:t>
                      </a:r>
                      <a:r>
                        <a:rPr lang="en-US" sz="1400" dirty="0">
                          <a:latin typeface="Times New Roman" panose="02020603050405020304" pitchFamily="18" charset="0"/>
                          <a:cs typeface="Times New Roman" panose="02020603050405020304" pitchFamily="18" charset="0"/>
                        </a:rPr>
                        <a:t> I'm a user of the application </a:t>
                      </a:r>
                    </a:p>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When</a:t>
                      </a:r>
                      <a:r>
                        <a:rPr lang="en-US" sz="1400" dirty="0">
                          <a:latin typeface="Times New Roman" panose="02020603050405020304" pitchFamily="18" charset="0"/>
                          <a:cs typeface="Times New Roman" panose="02020603050405020304" pitchFamily="18" charset="0"/>
                        </a:rPr>
                        <a:t> I enter my username in the registration page </a:t>
                      </a:r>
                    </a:p>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Then</a:t>
                      </a:r>
                      <a:r>
                        <a:rPr lang="en-US" sz="1400" dirty="0">
                          <a:latin typeface="Times New Roman" panose="02020603050405020304" pitchFamily="18" charset="0"/>
                          <a:cs typeface="Times New Roman" panose="02020603050405020304" pitchFamily="18" charset="0"/>
                        </a:rPr>
                        <a:t> I should be able to click on the register button And get registered in the application. </a:t>
                      </a:r>
                      <a:endParaRPr sz="1400" dirty="0">
                        <a:latin typeface="Times New Roman" panose="02020603050405020304" pitchFamily="18" charset="0"/>
                        <a:cs typeface="Times New Roman" panose="02020603050405020304" pitchFamily="18" charset="0"/>
                      </a:endParaRPr>
                    </a:p>
                  </a:txBody>
                  <a:tcPr marL="0" marR="0" marT="381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endParaRPr lang="en-US" sz="1400" dirty="0">
                        <a:latin typeface="Times New Roman" panose="02020603050405020304" pitchFamily="18" charset="0"/>
                        <a:cs typeface="Times New Roman" panose="02020603050405020304" pitchFamily="18" charset="0"/>
                      </a:endParaRPr>
                    </a:p>
                    <a:p>
                      <a:pPr algn="ctr">
                        <a:lnSpc>
                          <a:spcPct val="100000"/>
                        </a:lnSpc>
                      </a:pPr>
                      <a:r>
                        <a:rPr lang="en-US" sz="1400" dirty="0">
                          <a:latin typeface="Times New Roman" panose="02020603050405020304" pitchFamily="18" charset="0"/>
                          <a:cs typeface="Times New Roman" panose="02020603050405020304" pitchFamily="18" charset="0"/>
                        </a:rPr>
                        <a:t>Registration Page </a:t>
                      </a:r>
                      <a:endParaRPr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65662796"/>
                  </a:ext>
                </a:extLst>
              </a:tr>
              <a:tr h="1051573">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9</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1895"/>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As a user, I want to log in using my user ID to access my account. </a:t>
                      </a:r>
                    </a:p>
                    <a:p>
                      <a:pPr algn="ctr">
                        <a:lnSpc>
                          <a:spcPts val="1895"/>
                        </a:lnSpc>
                      </a:pPr>
                      <a:endParaRPr lang="en-US"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Given</a:t>
                      </a:r>
                      <a:r>
                        <a:rPr lang="en-US" sz="1400" dirty="0">
                          <a:latin typeface="Times New Roman" panose="02020603050405020304" pitchFamily="18" charset="0"/>
                          <a:cs typeface="Times New Roman" panose="02020603050405020304" pitchFamily="18" charset="0"/>
                        </a:rPr>
                        <a:t> I’m the user of the application </a:t>
                      </a:r>
                    </a:p>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When</a:t>
                      </a:r>
                      <a:r>
                        <a:rPr lang="en-US" sz="1400" dirty="0">
                          <a:latin typeface="Times New Roman" panose="02020603050405020304" pitchFamily="18" charset="0"/>
                          <a:cs typeface="Times New Roman" panose="02020603050405020304" pitchFamily="18" charset="0"/>
                        </a:rPr>
                        <a:t> I open the app, I should be able to see the app’s login page. </a:t>
                      </a:r>
                    </a:p>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Then</a:t>
                      </a:r>
                      <a:r>
                        <a:rPr lang="en-US" sz="1400" dirty="0">
                          <a:latin typeface="Times New Roman" panose="02020603050405020304" pitchFamily="18" charset="0"/>
                          <a:cs typeface="Times New Roman" panose="02020603050405020304" pitchFamily="18" charset="0"/>
                        </a:rPr>
                        <a:t> I should be able to enter my registered User ID  and my password in the password field. After entering my details, I should be able to Login. If my credentials are valid, I should be able to access my account</a:t>
                      </a:r>
                      <a:endParaRPr sz="1400" dirty="0">
                        <a:latin typeface="Times New Roman" panose="02020603050405020304" pitchFamily="18" charset="0"/>
                        <a:cs typeface="Times New Roman" panose="02020603050405020304" pitchFamily="18" charset="0"/>
                      </a:endParaRPr>
                    </a:p>
                  </a:txBody>
                  <a:tcPr marL="0" marR="0" marT="381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endParaRPr lang="en-US" sz="1400" dirty="0">
                        <a:latin typeface="Times New Roman" panose="02020603050405020304" pitchFamily="18" charset="0"/>
                        <a:cs typeface="Times New Roman" panose="02020603050405020304" pitchFamily="18" charset="0"/>
                      </a:endParaRPr>
                    </a:p>
                    <a:p>
                      <a:pPr algn="ctr">
                        <a:lnSpc>
                          <a:spcPct val="100000"/>
                        </a:lnSpc>
                      </a:pPr>
                      <a:endParaRPr lang="en-US" sz="1400" dirty="0">
                        <a:latin typeface="Times New Roman" panose="02020603050405020304" pitchFamily="18" charset="0"/>
                        <a:cs typeface="Times New Roman" panose="02020603050405020304" pitchFamily="18" charset="0"/>
                      </a:endParaRPr>
                    </a:p>
                    <a:p>
                      <a:pPr algn="ctr">
                        <a:lnSpc>
                          <a:spcPct val="100000"/>
                        </a:lnSpc>
                      </a:pPr>
                      <a:r>
                        <a:rPr lang="en-US" sz="1400" dirty="0">
                          <a:latin typeface="Times New Roman" panose="02020603050405020304" pitchFamily="18" charset="0"/>
                          <a:cs typeface="Times New Roman" panose="02020603050405020304" pitchFamily="18" charset="0"/>
                        </a:rPr>
                        <a:t>Log In</a:t>
                      </a:r>
                      <a:endParaRPr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6630942"/>
                  </a:ext>
                </a:extLst>
              </a:tr>
              <a:tr h="1019119">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- 10</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89"/>
                        </a:lnSpc>
                      </a:pPr>
                      <a:r>
                        <a:rPr lang="en-US" sz="1400" spc="-5" dirty="0">
                          <a:latin typeface="Times New Roman" panose="02020603050405020304" pitchFamily="18" charset="0"/>
                          <a:cs typeface="Times New Roman" panose="02020603050405020304" pitchFamily="18" charset="0"/>
                        </a:rPr>
                        <a:t>As</a:t>
                      </a:r>
                      <a:r>
                        <a:rPr lang="en-US" sz="1400" spc="-2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a</a:t>
                      </a:r>
                      <a:r>
                        <a:rPr lang="en-US" sz="1400" spc="-20" dirty="0">
                          <a:latin typeface="Times New Roman" panose="02020603050405020304" pitchFamily="18" charset="0"/>
                          <a:cs typeface="Times New Roman" panose="02020603050405020304" pitchFamily="18" charset="0"/>
                        </a:rPr>
                        <a:t> </a:t>
                      </a:r>
                      <a:r>
                        <a:rPr lang="en-US" sz="1400" spc="-15" dirty="0">
                          <a:latin typeface="Times New Roman" panose="02020603050405020304" pitchFamily="18" charset="0"/>
                          <a:cs typeface="Times New Roman" panose="02020603050405020304" pitchFamily="18" charset="0"/>
                        </a:rPr>
                        <a:t>registered</a:t>
                      </a:r>
                      <a:r>
                        <a:rPr lang="en-US" sz="1400" spc="-50"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user</a:t>
                      </a:r>
                      <a:r>
                        <a:rPr lang="en-US" sz="1400" spc="-25"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a:t>
                      </a:r>
                      <a:r>
                        <a:rPr lang="en-US" sz="1400" spc="-25"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should</a:t>
                      </a:r>
                      <a:r>
                        <a:rPr lang="en-US" sz="1400" spc="-4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be</a:t>
                      </a:r>
                      <a:r>
                        <a:rPr lang="en-US" sz="1400" spc="-35"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able</a:t>
                      </a:r>
                      <a:r>
                        <a:rPr lang="en-US" sz="1400" spc="-20"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to</a:t>
                      </a:r>
                      <a:r>
                        <a:rPr lang="en-US" sz="1400" spc="-30"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see</a:t>
                      </a:r>
                      <a:r>
                        <a:rPr lang="en-US" sz="1400" spc="-20"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the</a:t>
                      </a:r>
                      <a:r>
                        <a:rPr lang="en-US" sz="1400" spc="-35" dirty="0">
                          <a:latin typeface="Times New Roman" panose="02020603050405020304" pitchFamily="18" charset="0"/>
                          <a:cs typeface="Times New Roman" panose="02020603050405020304" pitchFamily="18" charset="0"/>
                        </a:rPr>
                        <a:t> </a:t>
                      </a:r>
                      <a:r>
                        <a:rPr lang="en-US" sz="1400" spc="-15" dirty="0">
                          <a:latin typeface="Times New Roman" panose="02020603050405020304" pitchFamily="18" charset="0"/>
                          <a:cs typeface="Times New Roman" panose="02020603050405020304" pitchFamily="18" charset="0"/>
                        </a:rPr>
                        <a:t>Main </a:t>
                      </a:r>
                      <a:r>
                        <a:rPr lang="en-US" sz="1400" spc="-10" dirty="0">
                          <a:latin typeface="Times New Roman" panose="02020603050405020304" pitchFamily="18" charset="0"/>
                          <a:cs typeface="Times New Roman" panose="02020603050405020304" pitchFamily="18" charset="0"/>
                        </a:rPr>
                        <a:t>page,</a:t>
                      </a:r>
                      <a:r>
                        <a:rPr lang="en-US" sz="1400" spc="-25"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once</a:t>
                      </a:r>
                      <a:r>
                        <a:rPr lang="en-US" sz="1400" spc="-35"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a:t>
                      </a:r>
                      <a:r>
                        <a:rPr lang="en-US" sz="1400" spc="-25"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login</a:t>
                      </a:r>
                      <a:r>
                        <a:rPr lang="en-US" sz="1400" spc="0"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into</a:t>
                      </a:r>
                      <a:r>
                        <a:rPr lang="en-US" sz="1400" spc="-25"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the</a:t>
                      </a:r>
                      <a:r>
                        <a:rPr lang="en-US" sz="1400" spc="-50" dirty="0">
                          <a:latin typeface="Times New Roman" panose="02020603050405020304" pitchFamily="18" charset="0"/>
                          <a:cs typeface="Times New Roman" panose="02020603050405020304" pitchFamily="18" charset="0"/>
                        </a:rPr>
                        <a:t> </a:t>
                      </a:r>
                      <a:r>
                        <a:rPr lang="en-US" sz="1400" spc="-15" dirty="0">
                          <a:latin typeface="Times New Roman" panose="02020603050405020304" pitchFamily="18" charset="0"/>
                          <a:cs typeface="Times New Roman" panose="02020603050405020304" pitchFamily="18" charset="0"/>
                        </a:rPr>
                        <a:t>application.</a:t>
                      </a:r>
                      <a:endParaRPr lang="en-US"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Given</a:t>
                      </a:r>
                      <a:r>
                        <a:rPr lang="en-US" sz="1400" dirty="0">
                          <a:latin typeface="Times New Roman" panose="02020603050405020304" pitchFamily="18" charset="0"/>
                          <a:cs typeface="Times New Roman" panose="02020603050405020304" pitchFamily="18" charset="0"/>
                        </a:rPr>
                        <a:t> I'm a user of the application </a:t>
                      </a:r>
                    </a:p>
                    <a:p>
                      <a:pPr algn="ctr">
                        <a:lnSpc>
                          <a:spcPct val="100000"/>
                        </a:lnSpc>
                        <a:spcBef>
                          <a:spcPts val="30"/>
                        </a:spcBef>
                      </a:pPr>
                      <a:r>
                        <a:rPr lang="en-US" sz="1400" b="1" dirty="0">
                          <a:latin typeface="Times New Roman" panose="02020603050405020304" pitchFamily="18" charset="0"/>
                          <a:cs typeface="Times New Roman" panose="02020603050405020304" pitchFamily="18" charset="0"/>
                        </a:rPr>
                        <a:t>When</a:t>
                      </a:r>
                      <a:r>
                        <a:rPr lang="en-US" sz="1400" dirty="0">
                          <a:latin typeface="Times New Roman" panose="02020603050405020304" pitchFamily="18" charset="0"/>
                          <a:cs typeface="Times New Roman" panose="02020603050405020304" pitchFamily="18" charset="0"/>
                        </a:rPr>
                        <a:t> I completed the registration and gave all the required permissions</a:t>
                      </a:r>
                    </a:p>
                    <a:p>
                      <a:pPr algn="ctr">
                        <a:lnSpc>
                          <a:spcPct val="100000"/>
                        </a:lnSpc>
                        <a:spcBef>
                          <a:spcPts val="30"/>
                        </a:spcBef>
                      </a:pP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Then</a:t>
                      </a:r>
                      <a:r>
                        <a:rPr lang="en-US" sz="1400" dirty="0">
                          <a:latin typeface="Times New Roman" panose="02020603050405020304" pitchFamily="18" charset="0"/>
                          <a:cs typeface="Times New Roman" panose="02020603050405020304" pitchFamily="18" charset="0"/>
                        </a:rPr>
                        <a:t> I should be able to see the Main page And features of the application. </a:t>
                      </a:r>
                      <a:endParaRPr sz="1400" dirty="0">
                        <a:latin typeface="Times New Roman" panose="02020603050405020304" pitchFamily="18" charset="0"/>
                        <a:cs typeface="Times New Roman" panose="02020603050405020304" pitchFamily="18" charset="0"/>
                      </a:endParaRPr>
                    </a:p>
                  </a:txBody>
                  <a:tcPr marL="0" marR="0" marT="381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ct val="100000"/>
                        </a:lnSpc>
                      </a:pPr>
                      <a:endParaRPr lang="en-US" sz="1400" dirty="0">
                        <a:latin typeface="Times New Roman" panose="02020603050405020304" pitchFamily="18" charset="0"/>
                        <a:cs typeface="Times New Roman" panose="02020603050405020304" pitchFamily="18" charset="0"/>
                      </a:endParaRPr>
                    </a:p>
                    <a:p>
                      <a:pPr algn="ctr">
                        <a:lnSpc>
                          <a:spcPct val="100000"/>
                        </a:lnSpc>
                      </a:pPr>
                      <a:r>
                        <a:rPr lang="en-US" sz="1400" dirty="0">
                          <a:latin typeface="Times New Roman" panose="02020603050405020304" pitchFamily="18" charset="0"/>
                          <a:cs typeface="Times New Roman" panose="02020603050405020304" pitchFamily="18" charset="0"/>
                        </a:rPr>
                        <a:t>Main Page </a:t>
                      </a:r>
                      <a:endParaRPr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3283825681"/>
                  </a:ext>
                </a:extLst>
              </a:tr>
            </a:tbl>
          </a:graphicData>
        </a:graphic>
      </p:graphicFrame>
    </p:spTree>
    <p:extLst>
      <p:ext uri="{BB962C8B-B14F-4D97-AF65-F5344CB8AC3E}">
        <p14:creationId xmlns:p14="http://schemas.microsoft.com/office/powerpoint/2010/main" val="1491533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object 8">
            <a:extLst>
              <a:ext uri="{FF2B5EF4-FFF2-40B4-BE49-F238E27FC236}">
                <a16:creationId xmlns:a16="http://schemas.microsoft.com/office/drawing/2014/main" id="{AD08C559-989B-5A10-1170-FE44873DBD8A}"/>
              </a:ext>
            </a:extLst>
          </p:cNvPr>
          <p:cNvPicPr/>
          <p:nvPr/>
        </p:nvPicPr>
        <p:blipFill>
          <a:blip r:embed="rId3" cstate="print"/>
          <a:stretch>
            <a:fillRect/>
          </a:stretch>
        </p:blipFill>
        <p:spPr>
          <a:xfrm>
            <a:off x="0" y="0"/>
            <a:ext cx="1930400" cy="1409700"/>
          </a:xfrm>
          <a:prstGeom prst="rect">
            <a:avLst/>
          </a:prstGeom>
        </p:spPr>
      </p:pic>
      <p:sp>
        <p:nvSpPr>
          <p:cNvPr id="5" name="TextBox 4">
            <a:extLst>
              <a:ext uri="{FF2B5EF4-FFF2-40B4-BE49-F238E27FC236}">
                <a16:creationId xmlns:a16="http://schemas.microsoft.com/office/drawing/2014/main" id="{118EE8CE-37E1-EA06-8ACC-1230F21E4170}"/>
              </a:ext>
            </a:extLst>
          </p:cNvPr>
          <p:cNvSpPr txBox="1"/>
          <p:nvPr/>
        </p:nvSpPr>
        <p:spPr>
          <a:xfrm>
            <a:off x="4075084" y="120075"/>
            <a:ext cx="6093228" cy="584775"/>
          </a:xfrm>
          <a:prstGeom prst="rect">
            <a:avLst/>
          </a:prstGeom>
          <a:noFill/>
        </p:spPr>
        <p:txBody>
          <a:bodyPr wrap="square">
            <a:spAutoFit/>
          </a:bodyPr>
          <a:lstStyle/>
          <a:p>
            <a:r>
              <a:rPr lang="en-US" sz="32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a:t>
            </a:r>
            <a:r>
              <a:rPr lang="en-US" sz="3200" b="1" spc="-1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CASES</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7F412A1A-D2F7-2405-2996-E5C797873AF2}"/>
              </a:ext>
            </a:extLst>
          </p:cNvPr>
          <p:cNvSpPr>
            <a:spLocks noChangeArrowheads="1"/>
          </p:cNvSpPr>
          <p:nvPr/>
        </p:nvSpPr>
        <p:spPr bwMode="auto">
          <a:xfrm>
            <a:off x="838200" y="3270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Table 2">
            <a:extLst>
              <a:ext uri="{FF2B5EF4-FFF2-40B4-BE49-F238E27FC236}">
                <a16:creationId xmlns:a16="http://schemas.microsoft.com/office/drawing/2014/main" id="{FBF89C0D-65BC-B361-53EE-3F38451F249D}"/>
              </a:ext>
            </a:extLst>
          </p:cNvPr>
          <p:cNvGraphicFramePr>
            <a:graphicFrameLocks noGrp="1"/>
          </p:cNvGraphicFramePr>
          <p:nvPr>
            <p:extLst>
              <p:ext uri="{D42A27DB-BD31-4B8C-83A1-F6EECF244321}">
                <p14:modId xmlns:p14="http://schemas.microsoft.com/office/powerpoint/2010/main" val="2608847772"/>
              </p:ext>
            </p:extLst>
          </p:nvPr>
        </p:nvGraphicFramePr>
        <p:xfrm>
          <a:off x="105914" y="1569388"/>
          <a:ext cx="11980171" cy="5191146"/>
        </p:xfrm>
        <a:graphic>
          <a:graphicData uri="http://schemas.openxmlformats.org/drawingml/2006/table">
            <a:tbl>
              <a:tblPr firstRow="1" bandRow="1">
                <a:tableStyleId>{2D5ABB26-0587-4C30-8999-92F81FD0307C}</a:tableStyleId>
              </a:tblPr>
              <a:tblGrid>
                <a:gridCol w="821186">
                  <a:extLst>
                    <a:ext uri="{9D8B030D-6E8A-4147-A177-3AD203B41FA5}">
                      <a16:colId xmlns:a16="http://schemas.microsoft.com/office/drawing/2014/main" val="4273221041"/>
                    </a:ext>
                  </a:extLst>
                </a:gridCol>
                <a:gridCol w="1092200">
                  <a:extLst>
                    <a:ext uri="{9D8B030D-6E8A-4147-A177-3AD203B41FA5}">
                      <a16:colId xmlns:a16="http://schemas.microsoft.com/office/drawing/2014/main" val="2371450376"/>
                    </a:ext>
                  </a:extLst>
                </a:gridCol>
                <a:gridCol w="2146300">
                  <a:extLst>
                    <a:ext uri="{9D8B030D-6E8A-4147-A177-3AD203B41FA5}">
                      <a16:colId xmlns:a16="http://schemas.microsoft.com/office/drawing/2014/main" val="259325144"/>
                    </a:ext>
                  </a:extLst>
                </a:gridCol>
                <a:gridCol w="1981200">
                  <a:extLst>
                    <a:ext uri="{9D8B030D-6E8A-4147-A177-3AD203B41FA5}">
                      <a16:colId xmlns:a16="http://schemas.microsoft.com/office/drawing/2014/main" val="2154372860"/>
                    </a:ext>
                  </a:extLst>
                </a:gridCol>
                <a:gridCol w="2819400">
                  <a:extLst>
                    <a:ext uri="{9D8B030D-6E8A-4147-A177-3AD203B41FA5}">
                      <a16:colId xmlns:a16="http://schemas.microsoft.com/office/drawing/2014/main" val="1990452402"/>
                    </a:ext>
                  </a:extLst>
                </a:gridCol>
                <a:gridCol w="1524000">
                  <a:extLst>
                    <a:ext uri="{9D8B030D-6E8A-4147-A177-3AD203B41FA5}">
                      <a16:colId xmlns:a16="http://schemas.microsoft.com/office/drawing/2014/main" val="249183516"/>
                    </a:ext>
                  </a:extLst>
                </a:gridCol>
                <a:gridCol w="1595885">
                  <a:extLst>
                    <a:ext uri="{9D8B030D-6E8A-4147-A177-3AD203B41FA5}">
                      <a16:colId xmlns:a16="http://schemas.microsoft.com/office/drawing/2014/main" val="1486467291"/>
                    </a:ext>
                  </a:extLst>
                </a:gridCol>
              </a:tblGrid>
              <a:tr h="871876">
                <a:tc>
                  <a:txBody>
                    <a:bodyPr/>
                    <a:lstStyle/>
                    <a:p>
                      <a:pPr algn="ctr">
                        <a:lnSpc>
                          <a:spcPct val="100000"/>
                        </a:lnSpc>
                        <a:spcBef>
                          <a:spcPts val="30"/>
                        </a:spcBef>
                      </a:pPr>
                      <a:endParaRPr sz="1800" dirty="0">
                        <a:latin typeface="Times New Roman" panose="02020603050405020304" pitchFamily="18" charset="0"/>
                        <a:cs typeface="Times New Roman" panose="02020603050405020304" pitchFamily="18" charset="0"/>
                      </a:endParaRPr>
                    </a:p>
                    <a:p>
                      <a:pPr marR="117475" algn="ctr">
                        <a:lnSpc>
                          <a:spcPct val="100000"/>
                        </a:lnSpc>
                      </a:pPr>
                      <a:r>
                        <a:rPr sz="1800" b="1" spc="-40" dirty="0">
                          <a:latin typeface="Times New Roman" panose="02020603050405020304" pitchFamily="18" charset="0"/>
                          <a:cs typeface="Times New Roman" panose="02020603050405020304" pitchFamily="18" charset="0"/>
                        </a:rPr>
                        <a:t>Test</a:t>
                      </a:r>
                      <a:r>
                        <a:rPr sz="1800" b="1" spc="-35"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ID</a:t>
                      </a:r>
                      <a:endParaRPr sz="1800" dirty="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0000"/>
                        </a:lnSpc>
                        <a:spcBef>
                          <a:spcPts val="35"/>
                        </a:spcBef>
                      </a:pPr>
                      <a:endParaRPr sz="1800">
                        <a:latin typeface="Times New Roman" panose="02020603050405020304" pitchFamily="18" charset="0"/>
                        <a:cs typeface="Times New Roman" panose="02020603050405020304" pitchFamily="18" charset="0"/>
                      </a:endParaRPr>
                    </a:p>
                    <a:p>
                      <a:pPr marL="79375" marR="73025" indent="5080" algn="ctr">
                        <a:lnSpc>
                          <a:spcPct val="100000"/>
                        </a:lnSpc>
                      </a:pPr>
                      <a:r>
                        <a:rPr sz="1800" b="1" spc="-5" dirty="0">
                          <a:latin typeface="Times New Roman" panose="02020603050405020304" pitchFamily="18" charset="0"/>
                          <a:cs typeface="Times New Roman" panose="02020603050405020304" pitchFamily="18" charset="0"/>
                        </a:rPr>
                        <a:t>User </a:t>
                      </a:r>
                      <a:r>
                        <a:rPr sz="1800" b="1"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St</a:t>
                      </a:r>
                      <a:r>
                        <a:rPr sz="1800" b="1" spc="5" dirty="0">
                          <a:latin typeface="Times New Roman" panose="02020603050405020304" pitchFamily="18" charset="0"/>
                          <a:cs typeface="Times New Roman" panose="02020603050405020304" pitchFamily="18" charset="0"/>
                        </a:rPr>
                        <a:t>o</a:t>
                      </a:r>
                      <a:r>
                        <a:rPr sz="1800" b="1" dirty="0">
                          <a:latin typeface="Times New Roman" panose="02020603050405020304" pitchFamily="18" charset="0"/>
                          <a:cs typeface="Times New Roman" panose="02020603050405020304" pitchFamily="18" charset="0"/>
                        </a:rPr>
                        <a:t>ry  </a:t>
                      </a:r>
                      <a:r>
                        <a:rPr sz="1800" b="1" spc="-5" dirty="0">
                          <a:latin typeface="Times New Roman" panose="02020603050405020304" pitchFamily="18" charset="0"/>
                          <a:cs typeface="Times New Roman" panose="02020603050405020304" pitchFamily="18" charset="0"/>
                        </a:rPr>
                        <a:t>ID</a:t>
                      </a:r>
                      <a:endParaRPr sz="1800">
                        <a:latin typeface="Times New Roman" panose="02020603050405020304" pitchFamily="18" charset="0"/>
                        <a:cs typeface="Times New Roman" panose="02020603050405020304" pitchFamily="18" charset="0"/>
                      </a:endParaRPr>
                    </a:p>
                  </a:txBody>
                  <a:tcPr marL="0" marR="0" marT="444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0000"/>
                        </a:lnSpc>
                        <a:spcBef>
                          <a:spcPts val="30"/>
                        </a:spcBef>
                      </a:pPr>
                      <a:endParaRPr sz="1800">
                        <a:latin typeface="Times New Roman" panose="02020603050405020304" pitchFamily="18" charset="0"/>
                        <a:cs typeface="Times New Roman" panose="02020603050405020304" pitchFamily="18" charset="0"/>
                      </a:endParaRPr>
                    </a:p>
                    <a:p>
                      <a:pPr marL="222250" algn="ctr">
                        <a:lnSpc>
                          <a:spcPct val="100000"/>
                        </a:lnSpc>
                      </a:pPr>
                      <a:r>
                        <a:rPr sz="1800" b="1" spc="-10" dirty="0">
                          <a:latin typeface="Times New Roman" panose="02020603050405020304" pitchFamily="18" charset="0"/>
                          <a:cs typeface="Times New Roman" panose="02020603050405020304" pitchFamily="18" charset="0"/>
                        </a:rPr>
                        <a:t>User</a:t>
                      </a:r>
                      <a:r>
                        <a:rPr sz="1800" b="1" spc="-50"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Story</a:t>
                      </a:r>
                      <a:endParaRPr sz="180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0000"/>
                        </a:lnSpc>
                        <a:spcBef>
                          <a:spcPts val="30"/>
                        </a:spcBef>
                      </a:pPr>
                      <a:endParaRPr sz="1800">
                        <a:latin typeface="Times New Roman" panose="02020603050405020304" pitchFamily="18" charset="0"/>
                        <a:cs typeface="Times New Roman" panose="02020603050405020304" pitchFamily="18" charset="0"/>
                      </a:endParaRPr>
                    </a:p>
                    <a:p>
                      <a:pPr marL="307340" algn="ctr">
                        <a:lnSpc>
                          <a:spcPct val="100000"/>
                        </a:lnSpc>
                      </a:pPr>
                      <a:r>
                        <a:rPr sz="1800" b="1" spc="-40" dirty="0">
                          <a:latin typeface="Times New Roman" panose="02020603050405020304" pitchFamily="18" charset="0"/>
                          <a:cs typeface="Times New Roman" panose="02020603050405020304" pitchFamily="18" charset="0"/>
                        </a:rPr>
                        <a:t>Test</a:t>
                      </a:r>
                      <a:r>
                        <a:rPr sz="1800" b="1" spc="-3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Data</a:t>
                      </a:r>
                      <a:endParaRPr sz="180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tc>
                  <a:txBody>
                    <a:bodyPr/>
                    <a:lstStyle/>
                    <a:p>
                      <a:pPr algn="ctr">
                        <a:lnSpc>
                          <a:spcPct val="100000"/>
                        </a:lnSpc>
                        <a:spcBef>
                          <a:spcPts val="30"/>
                        </a:spcBef>
                      </a:pPr>
                      <a:endParaRPr lang="en-US" sz="1800" dirty="0">
                        <a:latin typeface="Times New Roman" panose="02020603050405020304" pitchFamily="18" charset="0"/>
                        <a:cs typeface="Times New Roman" panose="02020603050405020304" pitchFamily="18" charset="0"/>
                      </a:endParaRPr>
                    </a:p>
                    <a:p>
                      <a:pPr algn="ctr">
                        <a:lnSpc>
                          <a:spcPct val="100000"/>
                        </a:lnSpc>
                      </a:pPr>
                      <a:r>
                        <a:rPr sz="1800" b="1" spc="-10" dirty="0">
                          <a:latin typeface="Times New Roman" panose="02020603050405020304" pitchFamily="18" charset="0"/>
                          <a:cs typeface="Times New Roman" panose="02020603050405020304" pitchFamily="18" charset="0"/>
                        </a:rPr>
                        <a:t>Steps</a:t>
                      </a:r>
                      <a:r>
                        <a:rPr sz="1800" b="1" spc="-1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to</a:t>
                      </a:r>
                      <a:r>
                        <a:rPr sz="1800" b="1" spc="-10"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be</a:t>
                      </a:r>
                      <a:r>
                        <a:rPr sz="1800" b="1" spc="-10"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taken</a:t>
                      </a:r>
                      <a:endParaRPr sz="1800" dirty="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tc>
                  <a:txBody>
                    <a:bodyPr/>
                    <a:lstStyle/>
                    <a:p>
                      <a:pPr algn="ctr">
                        <a:lnSpc>
                          <a:spcPct val="100000"/>
                        </a:lnSpc>
                        <a:spcBef>
                          <a:spcPts val="30"/>
                        </a:spcBef>
                      </a:pPr>
                      <a:endParaRPr sz="1800">
                        <a:latin typeface="Times New Roman" panose="02020603050405020304" pitchFamily="18" charset="0"/>
                        <a:cs typeface="Times New Roman" panose="02020603050405020304" pitchFamily="18" charset="0"/>
                      </a:endParaRPr>
                    </a:p>
                    <a:p>
                      <a:pPr marL="252095" marR="118745" indent="-123825" algn="ctr">
                        <a:lnSpc>
                          <a:spcPct val="100000"/>
                        </a:lnSpc>
                      </a:pPr>
                      <a:r>
                        <a:rPr sz="1800" b="1" dirty="0">
                          <a:latin typeface="Times New Roman" panose="02020603050405020304" pitchFamily="18" charset="0"/>
                          <a:cs typeface="Times New Roman" panose="02020603050405020304" pitchFamily="18" charset="0"/>
                        </a:rPr>
                        <a:t>E</a:t>
                      </a:r>
                      <a:r>
                        <a:rPr sz="1800" b="1" spc="5" dirty="0">
                          <a:latin typeface="Times New Roman" panose="02020603050405020304" pitchFamily="18" charset="0"/>
                          <a:cs typeface="Times New Roman" panose="02020603050405020304" pitchFamily="18" charset="0"/>
                        </a:rPr>
                        <a:t>x</a:t>
                      </a:r>
                      <a:r>
                        <a:rPr sz="1800" b="1" spc="-5" dirty="0">
                          <a:latin typeface="Times New Roman" panose="02020603050405020304" pitchFamily="18" charset="0"/>
                          <a:cs typeface="Times New Roman" panose="02020603050405020304" pitchFamily="18" charset="0"/>
                        </a:rPr>
                        <a:t>pected  </a:t>
                      </a:r>
                      <a:r>
                        <a:rPr sz="1800" b="1" spc="-10" dirty="0">
                          <a:latin typeface="Times New Roman" panose="02020603050405020304" pitchFamily="18" charset="0"/>
                          <a:cs typeface="Times New Roman" panose="02020603050405020304" pitchFamily="18" charset="0"/>
                        </a:rPr>
                        <a:t>Result</a:t>
                      </a:r>
                      <a:endParaRPr sz="180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tc>
                  <a:txBody>
                    <a:bodyPr/>
                    <a:lstStyle/>
                    <a:p>
                      <a:pPr algn="ctr">
                        <a:lnSpc>
                          <a:spcPct val="100000"/>
                        </a:lnSpc>
                        <a:spcBef>
                          <a:spcPts val="30"/>
                        </a:spcBef>
                      </a:pPr>
                      <a:endParaRPr sz="1800" dirty="0">
                        <a:latin typeface="Times New Roman" panose="02020603050405020304" pitchFamily="18" charset="0"/>
                        <a:cs typeface="Times New Roman" panose="02020603050405020304" pitchFamily="18" charset="0"/>
                      </a:endParaRPr>
                    </a:p>
                    <a:p>
                      <a:pPr marL="45720" marR="24765" indent="-10795" algn="ctr">
                        <a:lnSpc>
                          <a:spcPct val="100000"/>
                        </a:lnSpc>
                      </a:pPr>
                      <a:r>
                        <a:rPr sz="1800" b="1" spc="-5" dirty="0">
                          <a:latin typeface="Times New Roman" panose="02020603050405020304" pitchFamily="18" charset="0"/>
                          <a:cs typeface="Times New Roman" panose="02020603050405020304" pitchFamily="18" charset="0"/>
                        </a:rPr>
                        <a:t>Actual  </a:t>
                      </a:r>
                      <a:r>
                        <a:rPr sz="1800" b="1" spc="-10" dirty="0">
                          <a:latin typeface="Times New Roman" panose="02020603050405020304" pitchFamily="18" charset="0"/>
                          <a:cs typeface="Times New Roman" panose="02020603050405020304" pitchFamily="18" charset="0"/>
                        </a:rPr>
                        <a:t>Result</a:t>
                      </a:r>
                      <a:endParaRPr sz="1800" dirty="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extLst>
                  <a:ext uri="{0D108BD9-81ED-4DB2-BD59-A6C34878D82A}">
                    <a16:rowId xmlns:a16="http://schemas.microsoft.com/office/drawing/2014/main" val="3281455887"/>
                  </a:ext>
                </a:extLst>
              </a:tr>
              <a:tr h="1505754">
                <a:tc>
                  <a:txBody>
                    <a:bodyPr/>
                    <a:lstStyle/>
                    <a:p>
                      <a:pPr algn="ctr">
                        <a:lnSpc>
                          <a:spcPct val="100000"/>
                        </a:lnSpc>
                        <a:spcBef>
                          <a:spcPts val="10"/>
                        </a:spcBef>
                      </a:pPr>
                      <a:endParaRPr sz="1700" dirty="0">
                        <a:latin typeface="Times New Roman" panose="02020603050405020304" pitchFamily="18" charset="0"/>
                        <a:cs typeface="Times New Roman" panose="02020603050405020304" pitchFamily="18" charset="0"/>
                      </a:endParaRPr>
                    </a:p>
                    <a:p>
                      <a:pPr marR="73025" algn="ctr">
                        <a:lnSpc>
                          <a:spcPts val="1850"/>
                        </a:lnSpc>
                      </a:pPr>
                      <a:r>
                        <a:rPr sz="1700" spc="-5" dirty="0">
                          <a:latin typeface="Times New Roman" panose="02020603050405020304" pitchFamily="18" charset="0"/>
                          <a:cs typeface="Times New Roman" panose="02020603050405020304" pitchFamily="18" charset="0"/>
                        </a:rPr>
                        <a:t>T</a:t>
                      </a:r>
                      <a:r>
                        <a:rPr lang="en-US" sz="1700" spc="-5" dirty="0">
                          <a:latin typeface="Times New Roman" panose="02020603050405020304" pitchFamily="18" charset="0"/>
                          <a:cs typeface="Times New Roman" panose="02020603050405020304" pitchFamily="18" charset="0"/>
                        </a:rPr>
                        <a:t>T</a:t>
                      </a:r>
                      <a:r>
                        <a:rPr sz="1700" spc="-80" dirty="0">
                          <a:latin typeface="Times New Roman" panose="02020603050405020304" pitchFamily="18" charset="0"/>
                          <a:cs typeface="Times New Roman" panose="02020603050405020304" pitchFamily="18" charset="0"/>
                        </a:rPr>
                        <a:t> </a:t>
                      </a:r>
                      <a:r>
                        <a:rPr sz="1700" spc="-5" dirty="0">
                          <a:latin typeface="Times New Roman" panose="02020603050405020304" pitchFamily="18" charset="0"/>
                          <a:cs typeface="Times New Roman" panose="02020603050405020304" pitchFamily="18" charset="0"/>
                        </a:rPr>
                        <a:t>ID-1</a:t>
                      </a:r>
                      <a:endParaRPr sz="17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r>
                        <a:rPr lang="en-US" sz="1800" dirty="0">
                          <a:latin typeface="Times New Roman"/>
                          <a:cs typeface="Times New Roman"/>
                        </a:rPr>
                        <a:t>TA - 6</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ts val="1900"/>
                        </a:lnSpc>
                      </a:pPr>
                      <a:r>
                        <a:rPr lang="en-US" sz="1600" spc="-10" dirty="0">
                          <a:latin typeface="Times New Roman"/>
                          <a:cs typeface="Times New Roman"/>
                        </a:rPr>
                        <a:t>As </a:t>
                      </a:r>
                      <a:r>
                        <a:rPr lang="en-US" sz="1600" spc="-5" dirty="0">
                          <a:latin typeface="Times New Roman"/>
                          <a:cs typeface="Times New Roman"/>
                        </a:rPr>
                        <a:t>a</a:t>
                      </a:r>
                      <a:r>
                        <a:rPr lang="en-US" sz="1600" spc="-15" dirty="0">
                          <a:latin typeface="Times New Roman"/>
                          <a:cs typeface="Times New Roman"/>
                        </a:rPr>
                        <a:t> user,</a:t>
                      </a:r>
                      <a:r>
                        <a:rPr lang="en-US" sz="1600" spc="-5" dirty="0">
                          <a:latin typeface="Times New Roman"/>
                          <a:cs typeface="Times New Roman"/>
                        </a:rPr>
                        <a:t> I</a:t>
                      </a:r>
                      <a:r>
                        <a:rPr lang="en-US" sz="1600" spc="-15" dirty="0">
                          <a:latin typeface="Times New Roman"/>
                          <a:cs typeface="Times New Roman"/>
                        </a:rPr>
                        <a:t> should</a:t>
                      </a:r>
                      <a:r>
                        <a:rPr lang="en-US" sz="1600" spc="-5" dirty="0">
                          <a:latin typeface="Times New Roman"/>
                          <a:cs typeface="Times New Roman"/>
                        </a:rPr>
                        <a:t> </a:t>
                      </a:r>
                      <a:r>
                        <a:rPr lang="en-US" sz="1600" spc="-10" dirty="0">
                          <a:latin typeface="Times New Roman"/>
                          <a:cs typeface="Times New Roman"/>
                        </a:rPr>
                        <a:t>be </a:t>
                      </a:r>
                      <a:r>
                        <a:rPr lang="en-US" sz="1600" spc="-15" dirty="0">
                          <a:latin typeface="Times New Roman"/>
                          <a:cs typeface="Times New Roman"/>
                        </a:rPr>
                        <a:t>able</a:t>
                      </a:r>
                      <a:r>
                        <a:rPr lang="en-US" sz="1600" spc="-5" dirty="0">
                          <a:latin typeface="Times New Roman"/>
                          <a:cs typeface="Times New Roman"/>
                        </a:rPr>
                        <a:t> </a:t>
                      </a:r>
                      <a:r>
                        <a:rPr lang="en-US" sz="1600" spc="-10" dirty="0">
                          <a:latin typeface="Times New Roman"/>
                          <a:cs typeface="Times New Roman"/>
                        </a:rPr>
                        <a:t>to</a:t>
                      </a:r>
                      <a:r>
                        <a:rPr lang="en-US" sz="1600" spc="-5" dirty="0">
                          <a:latin typeface="Times New Roman"/>
                          <a:cs typeface="Times New Roman"/>
                        </a:rPr>
                        <a:t> </a:t>
                      </a:r>
                      <a:r>
                        <a:rPr lang="en-US" sz="1600" spc="-15" dirty="0">
                          <a:latin typeface="Times New Roman"/>
                          <a:cs typeface="Times New Roman"/>
                        </a:rPr>
                        <a:t>see</a:t>
                      </a:r>
                      <a:r>
                        <a:rPr lang="en-US" sz="1600" spc="-5" dirty="0">
                          <a:latin typeface="Times New Roman"/>
                          <a:cs typeface="Times New Roman"/>
                        </a:rPr>
                        <a:t> </a:t>
                      </a:r>
                      <a:r>
                        <a:rPr lang="en-US" sz="1600" spc="-10" dirty="0">
                          <a:latin typeface="Times New Roman"/>
                          <a:cs typeface="Times New Roman"/>
                        </a:rPr>
                        <a:t>the </a:t>
                      </a:r>
                      <a:r>
                        <a:rPr lang="en-US" sz="1600" spc="-15" dirty="0">
                          <a:latin typeface="Times New Roman"/>
                          <a:cs typeface="Times New Roman"/>
                        </a:rPr>
                        <a:t>Knowledge</a:t>
                      </a:r>
                      <a:r>
                        <a:rPr lang="en-US" sz="1600" spc="-5" dirty="0">
                          <a:latin typeface="Times New Roman"/>
                          <a:cs typeface="Times New Roman"/>
                        </a:rPr>
                        <a:t> </a:t>
                      </a:r>
                      <a:r>
                        <a:rPr lang="en-US" sz="1600" spc="-15" dirty="0">
                          <a:latin typeface="Times New Roman"/>
                          <a:cs typeface="Times New Roman"/>
                        </a:rPr>
                        <a:t>page</a:t>
                      </a:r>
                      <a:r>
                        <a:rPr lang="en-US" sz="1600" spc="-10" dirty="0">
                          <a:latin typeface="Times New Roman"/>
                          <a:cs typeface="Times New Roman"/>
                        </a:rPr>
                        <a:t> </a:t>
                      </a:r>
                      <a:r>
                        <a:rPr lang="en-US" sz="1600" spc="-15" dirty="0">
                          <a:latin typeface="Times New Roman"/>
                          <a:cs typeface="Times New Roman"/>
                        </a:rPr>
                        <a:t>after</a:t>
                      </a:r>
                      <a:r>
                        <a:rPr lang="en-US" sz="1600" spc="5" dirty="0">
                          <a:latin typeface="Times New Roman"/>
                          <a:cs typeface="Times New Roman"/>
                        </a:rPr>
                        <a:t> the </a:t>
                      </a:r>
                      <a:r>
                        <a:rPr lang="en-US" sz="1600" spc="-20" dirty="0">
                          <a:latin typeface="Times New Roman"/>
                          <a:cs typeface="Times New Roman"/>
                        </a:rPr>
                        <a:t>welcome</a:t>
                      </a:r>
                      <a:r>
                        <a:rPr lang="en-US" sz="1600" spc="30" dirty="0">
                          <a:latin typeface="Times New Roman"/>
                          <a:cs typeface="Times New Roman"/>
                        </a:rPr>
                        <a:t> </a:t>
                      </a:r>
                      <a:r>
                        <a:rPr lang="en-US" sz="1600" spc="-15" dirty="0">
                          <a:latin typeface="Times New Roman"/>
                          <a:cs typeface="Times New Roman"/>
                        </a:rPr>
                        <a:t>page</a:t>
                      </a:r>
                      <a:r>
                        <a:rPr lang="en-US" sz="1600" spc="-5" dirty="0">
                          <a:latin typeface="Times New Roman"/>
                          <a:cs typeface="Times New Roman"/>
                        </a:rPr>
                        <a:t>,</a:t>
                      </a:r>
                      <a:r>
                        <a:rPr lang="en-US" sz="1600" spc="-15" dirty="0">
                          <a:latin typeface="Times New Roman"/>
                          <a:cs typeface="Times New Roman"/>
                        </a:rPr>
                        <a:t> which</a:t>
                      </a:r>
                      <a:r>
                        <a:rPr lang="en-US" sz="1600" spc="-5" dirty="0">
                          <a:latin typeface="Times New Roman"/>
                          <a:cs typeface="Times New Roman"/>
                        </a:rPr>
                        <a:t> </a:t>
                      </a:r>
                      <a:r>
                        <a:rPr lang="en-US" sz="1600" spc="-15" dirty="0">
                          <a:latin typeface="Times New Roman"/>
                          <a:cs typeface="Times New Roman"/>
                        </a:rPr>
                        <a:t>has</a:t>
                      </a:r>
                      <a:r>
                        <a:rPr lang="en-US" sz="1600" spc="-10" dirty="0">
                          <a:latin typeface="Times New Roman"/>
                          <a:cs typeface="Times New Roman"/>
                        </a:rPr>
                        <a:t> </a:t>
                      </a:r>
                      <a:r>
                        <a:rPr lang="en-US" sz="1600" spc="-15" dirty="0">
                          <a:latin typeface="Times New Roman"/>
                          <a:cs typeface="Times New Roman"/>
                        </a:rPr>
                        <a:t>information</a:t>
                      </a:r>
                      <a:r>
                        <a:rPr lang="en-US" sz="1600" spc="40" dirty="0">
                          <a:latin typeface="Times New Roman"/>
                          <a:cs typeface="Times New Roman"/>
                        </a:rPr>
                        <a:t> </a:t>
                      </a:r>
                      <a:r>
                        <a:rPr lang="en-US" sz="1600" spc="-10" dirty="0">
                          <a:latin typeface="Times New Roman"/>
                          <a:cs typeface="Times New Roman"/>
                        </a:rPr>
                        <a:t>of</a:t>
                      </a:r>
                      <a:r>
                        <a:rPr lang="en-US" sz="1600" spc="-20" dirty="0">
                          <a:latin typeface="Times New Roman"/>
                          <a:cs typeface="Times New Roman"/>
                        </a:rPr>
                        <a:t> </a:t>
                      </a:r>
                      <a:r>
                        <a:rPr lang="en-US" sz="1600" spc="-10" dirty="0">
                          <a:latin typeface="Times New Roman"/>
                          <a:cs typeface="Times New Roman"/>
                        </a:rPr>
                        <a:t>how</a:t>
                      </a:r>
                      <a:r>
                        <a:rPr lang="en-US" sz="1600" spc="0" dirty="0">
                          <a:latin typeface="Times New Roman"/>
                          <a:cs typeface="Times New Roman"/>
                        </a:rPr>
                        <a:t> the </a:t>
                      </a:r>
                      <a:r>
                        <a:rPr lang="en-US" sz="1600" spc="-15" dirty="0">
                          <a:latin typeface="Times New Roman"/>
                          <a:cs typeface="Times New Roman"/>
                        </a:rPr>
                        <a:t>application works.</a:t>
                      </a:r>
                      <a:endParaRPr lang="en-US"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en-US" sz="1700" dirty="0">
                          <a:latin typeface="Times New Roman" panose="02020603050405020304" pitchFamily="18" charset="0"/>
                          <a:cs typeface="Times New Roman" panose="02020603050405020304" pitchFamily="18" charset="0"/>
                        </a:rPr>
                        <a:t>Username: Vinod Password: Vinod@99  </a:t>
                      </a:r>
                      <a:endParaRPr sz="17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Bef>
                          <a:spcPts val="10"/>
                        </a:spcBef>
                      </a:pPr>
                      <a:r>
                        <a:rPr lang="en-US" sz="1700" dirty="0">
                          <a:latin typeface="Times New Roman" panose="02020603050405020304" pitchFamily="18" charset="0"/>
                          <a:cs typeface="Times New Roman" panose="02020603050405020304" pitchFamily="18" charset="0"/>
                        </a:rPr>
                        <a:t>When the User should be able to download the application from the Play Store/Appstore.</a:t>
                      </a:r>
                      <a:endParaRPr sz="1700" dirty="0">
                        <a:latin typeface="Times New Roman" panose="02020603050405020304" pitchFamily="18" charset="0"/>
                        <a:cs typeface="Times New Roman" panose="02020603050405020304" pitchFamily="18" charset="0"/>
                      </a:endParaRPr>
                    </a:p>
                  </a:txBody>
                  <a:tcPr marL="0" marR="0" marT="127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en-US" sz="1700" dirty="0">
                          <a:latin typeface="Times New Roman" panose="02020603050405020304" pitchFamily="18" charset="0"/>
                          <a:cs typeface="Times New Roman" panose="02020603050405020304" pitchFamily="18" charset="0"/>
                        </a:rPr>
                        <a:t>Application should be installed and display basic functionalities.</a:t>
                      </a:r>
                      <a:endParaRPr sz="17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8890" marR="13970" algn="ctr">
                        <a:lnSpc>
                          <a:spcPct val="100000"/>
                        </a:lnSpc>
                        <a:spcBef>
                          <a:spcPts val="155"/>
                        </a:spcBef>
                      </a:pPr>
                      <a:r>
                        <a:rPr lang="en-US" sz="1700" dirty="0">
                          <a:latin typeface="Times New Roman" panose="02020603050405020304" pitchFamily="18" charset="0"/>
                          <a:cs typeface="Times New Roman" panose="02020603050405020304" pitchFamily="18" charset="0"/>
                        </a:rPr>
                        <a:t>Application will be installed with basic functionalities without any errors. </a:t>
                      </a:r>
                      <a:endParaRPr sz="1700" dirty="0">
                        <a:latin typeface="Times New Roman" panose="02020603050405020304" pitchFamily="18" charset="0"/>
                        <a:cs typeface="Times New Roman" panose="02020603050405020304" pitchFamily="18" charset="0"/>
                      </a:endParaRPr>
                    </a:p>
                  </a:txBody>
                  <a:tcPr marL="0" marR="0" marT="1968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90092551"/>
                  </a:ext>
                </a:extLst>
              </a:tr>
              <a:tr h="1615694">
                <a:tc>
                  <a:txBody>
                    <a:bodyPr/>
                    <a:lstStyle/>
                    <a:p>
                      <a:pPr marR="73025" algn="ctr">
                        <a:lnSpc>
                          <a:spcPts val="1850"/>
                        </a:lnSpc>
                      </a:pPr>
                      <a:endParaRPr lang="en-US" sz="1700" spc="0" dirty="0">
                        <a:latin typeface="Times New Roman" panose="02020603050405020304" pitchFamily="18" charset="0"/>
                        <a:cs typeface="Times New Roman" panose="02020603050405020304" pitchFamily="18" charset="0"/>
                      </a:endParaRPr>
                    </a:p>
                    <a:p>
                      <a:pPr marR="73025" algn="ctr">
                        <a:lnSpc>
                          <a:spcPts val="1850"/>
                        </a:lnSpc>
                      </a:pPr>
                      <a:r>
                        <a:rPr sz="1700" spc="-5" dirty="0">
                          <a:latin typeface="Times New Roman" panose="02020603050405020304" pitchFamily="18" charset="0"/>
                          <a:cs typeface="Times New Roman" panose="02020603050405020304" pitchFamily="18" charset="0"/>
                        </a:rPr>
                        <a:t>T</a:t>
                      </a:r>
                      <a:r>
                        <a:rPr lang="en-US" sz="1700" spc="-5" dirty="0">
                          <a:latin typeface="Times New Roman" panose="02020603050405020304" pitchFamily="18" charset="0"/>
                          <a:cs typeface="Times New Roman" panose="02020603050405020304" pitchFamily="18" charset="0"/>
                        </a:rPr>
                        <a:t>T</a:t>
                      </a:r>
                      <a:r>
                        <a:rPr sz="1700" spc="-80" dirty="0">
                          <a:latin typeface="Times New Roman" panose="02020603050405020304" pitchFamily="18" charset="0"/>
                          <a:cs typeface="Times New Roman" panose="02020603050405020304" pitchFamily="18" charset="0"/>
                        </a:rPr>
                        <a:t> </a:t>
                      </a:r>
                      <a:r>
                        <a:rPr sz="1700" spc="-5" dirty="0">
                          <a:latin typeface="Times New Roman" panose="02020603050405020304" pitchFamily="18" charset="0"/>
                          <a:cs typeface="Times New Roman" panose="02020603050405020304" pitchFamily="18" charset="0"/>
                        </a:rPr>
                        <a:t>ID-</a:t>
                      </a:r>
                      <a:r>
                        <a:rPr lang="en-US" sz="1700" spc="-5" dirty="0">
                          <a:latin typeface="Times New Roman" panose="02020603050405020304" pitchFamily="18" charset="0"/>
                          <a:cs typeface="Times New Roman" panose="02020603050405020304" pitchFamily="18" charset="0"/>
                        </a:rPr>
                        <a:t>2</a:t>
                      </a:r>
                      <a:endParaRPr sz="17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- 7</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ts val="1895"/>
                        </a:lnSpc>
                      </a:pPr>
                      <a:r>
                        <a:rPr lang="en-US" sz="1600" spc="-5" dirty="0">
                          <a:latin typeface="Times New Roman" panose="02020603050405020304" pitchFamily="18" charset="0"/>
                          <a:cs typeface="Times New Roman" panose="02020603050405020304" pitchFamily="18" charset="0"/>
                        </a:rPr>
                        <a:t>As</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a:t>
                      </a:r>
                      <a:r>
                        <a:rPr lang="en-US" sz="1600" spc="5"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user,</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want</a:t>
                      </a:r>
                      <a:r>
                        <a:rPr lang="en-US" sz="1600" spc="1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to</a:t>
                      </a:r>
                      <a:r>
                        <a:rPr lang="en-US" sz="1600" spc="1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create</a:t>
                      </a:r>
                      <a:r>
                        <a:rPr lang="en-US" sz="1600" spc="35"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my</a:t>
                      </a:r>
                      <a:r>
                        <a:rPr lang="en-US" sz="1600" spc="4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account</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for</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the</a:t>
                      </a:r>
                      <a:r>
                        <a:rPr lang="en-US" sz="1600" spc="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application</a:t>
                      </a:r>
                      <a:r>
                        <a:rPr lang="en-US" sz="1600" spc="3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so</a:t>
                      </a:r>
                      <a:r>
                        <a:rPr lang="en-US" sz="1600" spc="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that</a:t>
                      </a:r>
                      <a:r>
                        <a:rPr lang="en-US" sz="1600" spc="2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can</a:t>
                      </a:r>
                      <a:r>
                        <a:rPr lang="en-US" sz="1600" spc="15"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keep</a:t>
                      </a:r>
                      <a:r>
                        <a:rPr lang="en-US" sz="1600" spc="5"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my</a:t>
                      </a:r>
                      <a:r>
                        <a:rPr lang="en-US" sz="1600" spc="4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account</a:t>
                      </a:r>
                      <a:r>
                        <a:rPr lang="en-US" sz="1600" spc="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private</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and</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Signup Using</a:t>
                      </a:r>
                      <a:r>
                        <a:rPr lang="en-US" sz="1600" dirty="0">
                          <a:latin typeface="Times New Roman" panose="02020603050405020304" pitchFamily="18" charset="0"/>
                          <a:cs typeface="Times New Roman" panose="02020603050405020304" pitchFamily="18" charset="0"/>
                        </a:rPr>
                        <a:t> my </a:t>
                      </a:r>
                      <a:r>
                        <a:rPr lang="en-US" sz="1600" spc="-15" dirty="0">
                          <a:latin typeface="Times New Roman" panose="02020603050405020304" pitchFamily="18" charset="0"/>
                          <a:cs typeface="Times New Roman" panose="02020603050405020304" pitchFamily="18" charset="0"/>
                        </a:rPr>
                        <a:t>Name,</a:t>
                      </a:r>
                      <a:r>
                        <a:rPr lang="en-US" sz="1600" spc="35"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Email,</a:t>
                      </a:r>
                      <a:r>
                        <a:rPr lang="en-US" sz="1600" spc="5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and</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Password.</a:t>
                      </a:r>
                      <a:endParaRPr lang="en-US" sz="16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nl-NL" sz="1700" dirty="0">
                          <a:latin typeface="Times New Roman" panose="02020603050405020304" pitchFamily="18" charset="0"/>
                          <a:cs typeface="Times New Roman" panose="02020603050405020304" pitchFamily="18" charset="0"/>
                        </a:rPr>
                        <a:t>Username: Vinod Password: Vinod@99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Bef>
                          <a:spcPts val="10"/>
                        </a:spcBef>
                      </a:pPr>
                      <a:r>
                        <a:rPr lang="en-US" sz="1700" dirty="0">
                          <a:latin typeface="Times New Roman" panose="02020603050405020304" pitchFamily="18" charset="0"/>
                          <a:cs typeface="Times New Roman" panose="02020603050405020304" pitchFamily="18" charset="0"/>
                        </a:rPr>
                        <a:t>When the User clicks on the "Register" button then the user should be directed to the Registration page. </a:t>
                      </a:r>
                      <a:endParaRPr sz="1700" dirty="0">
                        <a:latin typeface="Times New Roman" panose="02020603050405020304" pitchFamily="18" charset="0"/>
                        <a:cs typeface="Times New Roman" panose="02020603050405020304" pitchFamily="18" charset="0"/>
                      </a:endParaRPr>
                    </a:p>
                  </a:txBody>
                  <a:tcPr marL="0" marR="0" marT="1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en-US" sz="1700" dirty="0">
                          <a:latin typeface="Times New Roman" panose="02020603050405020304" pitchFamily="18" charset="0"/>
                          <a:cs typeface="Times New Roman" panose="02020603050405020304" pitchFamily="18" charset="0"/>
                        </a:rPr>
                        <a:t>User should be on the Registration page. </a:t>
                      </a:r>
                      <a:endParaRPr sz="17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8890" marR="13970" algn="ctr">
                        <a:lnSpc>
                          <a:spcPct val="100000"/>
                        </a:lnSpc>
                        <a:spcBef>
                          <a:spcPts val="155"/>
                        </a:spcBef>
                      </a:pPr>
                      <a:r>
                        <a:rPr lang="en-US" sz="1700" dirty="0">
                          <a:latin typeface="Times New Roman" panose="02020603050405020304" pitchFamily="18" charset="0"/>
                          <a:cs typeface="Times New Roman" panose="02020603050405020304" pitchFamily="18" charset="0"/>
                        </a:rPr>
                        <a:t>User will be on the Registration page. </a:t>
                      </a:r>
                      <a:endParaRPr sz="1700" dirty="0">
                        <a:latin typeface="Times New Roman" panose="02020603050405020304" pitchFamily="18" charset="0"/>
                        <a:cs typeface="Times New Roman" panose="02020603050405020304" pitchFamily="18" charset="0"/>
                      </a:endParaRPr>
                    </a:p>
                  </a:txBody>
                  <a:tcPr marL="0" marR="0" marT="19685"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30803382"/>
                  </a:ext>
                </a:extLst>
              </a:tr>
              <a:tr h="1010112">
                <a:tc>
                  <a:txBody>
                    <a:bodyPr/>
                    <a:lstStyle/>
                    <a:p>
                      <a:pPr marR="73025" algn="ctr">
                        <a:lnSpc>
                          <a:spcPts val="1850"/>
                        </a:lnSpc>
                      </a:pPr>
                      <a:endParaRPr lang="en-US" sz="1700" spc="-5" dirty="0">
                        <a:latin typeface="Times New Roman" panose="02020603050405020304" pitchFamily="18" charset="0"/>
                        <a:cs typeface="Times New Roman" panose="02020603050405020304" pitchFamily="18" charset="0"/>
                      </a:endParaRPr>
                    </a:p>
                    <a:p>
                      <a:pPr marR="73025" algn="ctr">
                        <a:lnSpc>
                          <a:spcPts val="1850"/>
                        </a:lnSpc>
                      </a:pPr>
                      <a:r>
                        <a:rPr sz="1700" spc="-5" dirty="0">
                          <a:latin typeface="Times New Roman" panose="02020603050405020304" pitchFamily="18" charset="0"/>
                          <a:cs typeface="Times New Roman" panose="02020603050405020304" pitchFamily="18" charset="0"/>
                        </a:rPr>
                        <a:t>T</a:t>
                      </a:r>
                      <a:r>
                        <a:rPr lang="en-US" sz="1700" spc="-5" dirty="0">
                          <a:latin typeface="Times New Roman" panose="02020603050405020304" pitchFamily="18" charset="0"/>
                          <a:cs typeface="Times New Roman" panose="02020603050405020304" pitchFamily="18" charset="0"/>
                        </a:rPr>
                        <a:t>T</a:t>
                      </a:r>
                      <a:r>
                        <a:rPr sz="1700" spc="-80" dirty="0">
                          <a:latin typeface="Times New Roman" panose="02020603050405020304" pitchFamily="18" charset="0"/>
                          <a:cs typeface="Times New Roman" panose="02020603050405020304" pitchFamily="18" charset="0"/>
                        </a:rPr>
                        <a:t> </a:t>
                      </a:r>
                      <a:r>
                        <a:rPr sz="1700" spc="-5" dirty="0">
                          <a:latin typeface="Times New Roman" panose="02020603050405020304" pitchFamily="18" charset="0"/>
                          <a:cs typeface="Times New Roman" panose="02020603050405020304" pitchFamily="18" charset="0"/>
                        </a:rPr>
                        <a:t>ID-</a:t>
                      </a:r>
                      <a:r>
                        <a:rPr lang="en-US" sz="1700" spc="-5" dirty="0">
                          <a:latin typeface="Times New Roman" panose="02020603050405020304" pitchFamily="18" charset="0"/>
                          <a:cs typeface="Times New Roman" panose="02020603050405020304" pitchFamily="18" charset="0"/>
                        </a:rPr>
                        <a:t>3</a:t>
                      </a:r>
                      <a:endParaRPr sz="17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8</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635" algn="ctr">
                        <a:lnSpc>
                          <a:spcPts val="1889"/>
                        </a:lnSpc>
                      </a:pPr>
                      <a:r>
                        <a:rPr sz="1600" spc="-5" dirty="0">
                          <a:latin typeface="Times New Roman" panose="02020603050405020304" pitchFamily="18" charset="0"/>
                          <a:cs typeface="Times New Roman" panose="02020603050405020304" pitchFamily="18" charset="0"/>
                        </a:rPr>
                        <a:t>As</a:t>
                      </a:r>
                      <a:r>
                        <a:rPr sz="1600" spc="-2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a:t>
                      </a:r>
                      <a:r>
                        <a:rPr sz="1600" spc="-2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user</a:t>
                      </a:r>
                      <a:r>
                        <a:rPr lang="en-US" sz="1600" spc="-10" dirty="0">
                          <a:latin typeface="Times New Roman" panose="02020603050405020304" pitchFamily="18" charset="0"/>
                          <a:cs typeface="Times New Roman" panose="02020603050405020304" pitchFamily="18" charset="0"/>
                        </a:rPr>
                        <a:t>,</a:t>
                      </a:r>
                      <a:r>
                        <a:rPr sz="1600" spc="-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a:t>
                      </a:r>
                      <a:r>
                        <a:rPr sz="1600" spc="-2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should</a:t>
                      </a:r>
                      <a:r>
                        <a:rPr sz="1600" spc="-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be</a:t>
                      </a:r>
                      <a:r>
                        <a:rPr sz="1600" spc="-4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able</a:t>
                      </a:r>
                      <a:r>
                        <a:rPr sz="1600" spc="-25"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to</a:t>
                      </a:r>
                      <a:r>
                        <a:rPr sz="1600" spc="-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a:t>
                      </a:r>
                      <a:r>
                        <a:rPr sz="1600" spc="-3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user</a:t>
                      </a:r>
                      <a:r>
                        <a:rPr sz="1600" spc="-4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name</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and</a:t>
                      </a:r>
                      <a:r>
                        <a:rPr sz="1600" spc="-3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get</a:t>
                      </a:r>
                      <a:r>
                        <a:rPr sz="1600" spc="-2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registered</a:t>
                      </a:r>
                      <a:r>
                        <a:rPr sz="1600" spc="-50" dirty="0">
                          <a:latin typeface="Times New Roman" panose="02020603050405020304" pitchFamily="18" charset="0"/>
                          <a:cs typeface="Times New Roman" panose="02020603050405020304" pitchFamily="18" charset="0"/>
                        </a:rPr>
                        <a:t> </a:t>
                      </a:r>
                      <a:r>
                        <a:rPr sz="1600" spc="-10" dirty="0">
                          <a:latin typeface="Times New Roman" panose="02020603050405020304" pitchFamily="18" charset="0"/>
                          <a:cs typeface="Times New Roman" panose="02020603050405020304" pitchFamily="18" charset="0"/>
                        </a:rPr>
                        <a:t>in </a:t>
                      </a:r>
                      <a:r>
                        <a:rPr sz="1600" spc="-5" dirty="0">
                          <a:latin typeface="Times New Roman" panose="02020603050405020304" pitchFamily="18" charset="0"/>
                          <a:cs typeface="Times New Roman" panose="02020603050405020304" pitchFamily="18" charset="0"/>
                        </a:rPr>
                        <a:t>the</a:t>
                      </a:r>
                      <a:r>
                        <a:rPr lang="en-US" sz="1600" spc="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appl</a:t>
                      </a:r>
                      <a:r>
                        <a:rPr lang="en-US" sz="1600" spc="-15" dirty="0">
                          <a:latin typeface="Times New Roman" panose="02020603050405020304" pitchFamily="18" charset="0"/>
                          <a:cs typeface="Times New Roman" panose="02020603050405020304" pitchFamily="18" charset="0"/>
                        </a:rPr>
                        <a:t>i</a:t>
                      </a:r>
                      <a:r>
                        <a:rPr sz="1600" spc="-15" dirty="0">
                          <a:latin typeface="Times New Roman" panose="02020603050405020304" pitchFamily="18" charset="0"/>
                          <a:cs typeface="Times New Roman" panose="02020603050405020304" pitchFamily="18" charset="0"/>
                        </a:rPr>
                        <a:t>cation.</a:t>
                      </a:r>
                      <a:endParaRPr sz="16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1700" dirty="0">
                          <a:latin typeface="Times New Roman" panose="02020603050405020304" pitchFamily="18" charset="0"/>
                          <a:cs typeface="Times New Roman" panose="02020603050405020304" pitchFamily="18" charset="0"/>
                        </a:rPr>
                        <a:t>Username: Vinod Password: Vinod@99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Bef>
                          <a:spcPts val="10"/>
                        </a:spcBef>
                      </a:pPr>
                      <a:r>
                        <a:rPr lang="en-US" sz="1700" dirty="0">
                          <a:latin typeface="Times New Roman" panose="02020603050405020304" pitchFamily="18" charset="0"/>
                          <a:cs typeface="Times New Roman" panose="02020603050405020304" pitchFamily="18" charset="0"/>
                        </a:rPr>
                        <a:t>When the user clicks the submit button after entering a valid username, then the user should be registered in the application. </a:t>
                      </a:r>
                      <a:endParaRPr sz="1700" dirty="0">
                        <a:latin typeface="Times New Roman" panose="02020603050405020304" pitchFamily="18" charset="0"/>
                        <a:cs typeface="Times New Roman" panose="02020603050405020304" pitchFamily="18" charset="0"/>
                      </a:endParaRPr>
                    </a:p>
                  </a:txBody>
                  <a:tcPr marL="0" marR="0" marT="1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en-US" sz="1700" dirty="0">
                          <a:latin typeface="Times New Roman" panose="02020603050405020304" pitchFamily="18" charset="0"/>
                          <a:cs typeface="Times New Roman" panose="02020603050405020304" pitchFamily="18" charset="0"/>
                        </a:rPr>
                        <a:t>User should be registered successfully in the application. </a:t>
                      </a:r>
                      <a:endParaRPr sz="17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8890" marR="13970" algn="ctr">
                        <a:lnSpc>
                          <a:spcPct val="100000"/>
                        </a:lnSpc>
                        <a:spcBef>
                          <a:spcPts val="155"/>
                        </a:spcBef>
                      </a:pPr>
                      <a:r>
                        <a:rPr lang="en-US" sz="1700" dirty="0">
                          <a:latin typeface="Times New Roman" panose="02020603050405020304" pitchFamily="18" charset="0"/>
                          <a:cs typeface="Times New Roman" panose="02020603050405020304" pitchFamily="18" charset="0"/>
                        </a:rPr>
                        <a:t>User will be registered successfully in the application. </a:t>
                      </a:r>
                    </a:p>
                  </a:txBody>
                  <a:tcPr marL="0" marR="0" marT="19685"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64394378"/>
                  </a:ext>
                </a:extLst>
              </a:tr>
            </a:tbl>
          </a:graphicData>
        </a:graphic>
      </p:graphicFrame>
    </p:spTree>
    <p:extLst>
      <p:ext uri="{BB962C8B-B14F-4D97-AF65-F5344CB8AC3E}">
        <p14:creationId xmlns:p14="http://schemas.microsoft.com/office/powerpoint/2010/main" val="72580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object 8">
            <a:extLst>
              <a:ext uri="{FF2B5EF4-FFF2-40B4-BE49-F238E27FC236}">
                <a16:creationId xmlns:a16="http://schemas.microsoft.com/office/drawing/2014/main" id="{AD08C559-989B-5A10-1170-FE44873DBD8A}"/>
              </a:ext>
            </a:extLst>
          </p:cNvPr>
          <p:cNvPicPr/>
          <p:nvPr/>
        </p:nvPicPr>
        <p:blipFill>
          <a:blip r:embed="rId3" cstate="print"/>
          <a:stretch>
            <a:fillRect/>
          </a:stretch>
        </p:blipFill>
        <p:spPr>
          <a:xfrm>
            <a:off x="0" y="0"/>
            <a:ext cx="1930400" cy="1409700"/>
          </a:xfrm>
          <a:prstGeom prst="rect">
            <a:avLst/>
          </a:prstGeom>
        </p:spPr>
      </p:pic>
      <p:sp>
        <p:nvSpPr>
          <p:cNvPr id="5" name="TextBox 4">
            <a:extLst>
              <a:ext uri="{FF2B5EF4-FFF2-40B4-BE49-F238E27FC236}">
                <a16:creationId xmlns:a16="http://schemas.microsoft.com/office/drawing/2014/main" id="{118EE8CE-37E1-EA06-8ACC-1230F21E4170}"/>
              </a:ext>
            </a:extLst>
          </p:cNvPr>
          <p:cNvSpPr txBox="1"/>
          <p:nvPr/>
        </p:nvSpPr>
        <p:spPr>
          <a:xfrm>
            <a:off x="4075084" y="120075"/>
            <a:ext cx="6093228" cy="584775"/>
          </a:xfrm>
          <a:prstGeom prst="rect">
            <a:avLst/>
          </a:prstGeom>
          <a:noFill/>
        </p:spPr>
        <p:txBody>
          <a:bodyPr wrap="square">
            <a:spAutoFit/>
          </a:bodyPr>
          <a:lstStyle/>
          <a:p>
            <a:r>
              <a:rPr lang="en-US" sz="32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a:t>
            </a:r>
            <a:r>
              <a:rPr lang="en-US" sz="3200" b="1" spc="-1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CASES</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7F412A1A-D2F7-2405-2996-E5C797873AF2}"/>
              </a:ext>
            </a:extLst>
          </p:cNvPr>
          <p:cNvSpPr>
            <a:spLocks noChangeArrowheads="1"/>
          </p:cNvSpPr>
          <p:nvPr/>
        </p:nvSpPr>
        <p:spPr bwMode="auto">
          <a:xfrm>
            <a:off x="838200" y="3270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Table 2">
            <a:extLst>
              <a:ext uri="{FF2B5EF4-FFF2-40B4-BE49-F238E27FC236}">
                <a16:creationId xmlns:a16="http://schemas.microsoft.com/office/drawing/2014/main" id="{FBF89C0D-65BC-B361-53EE-3F38451F249D}"/>
              </a:ext>
            </a:extLst>
          </p:cNvPr>
          <p:cNvGraphicFramePr>
            <a:graphicFrameLocks noGrp="1"/>
          </p:cNvGraphicFramePr>
          <p:nvPr>
            <p:extLst>
              <p:ext uri="{D42A27DB-BD31-4B8C-83A1-F6EECF244321}">
                <p14:modId xmlns:p14="http://schemas.microsoft.com/office/powerpoint/2010/main" val="580896725"/>
              </p:ext>
            </p:extLst>
          </p:nvPr>
        </p:nvGraphicFramePr>
        <p:xfrm>
          <a:off x="122807" y="1975802"/>
          <a:ext cx="11946385" cy="3932818"/>
        </p:xfrm>
        <a:graphic>
          <a:graphicData uri="http://schemas.openxmlformats.org/drawingml/2006/table">
            <a:tbl>
              <a:tblPr firstRow="1" bandRow="1">
                <a:tableStyleId>{2D5ABB26-0587-4C30-8999-92F81FD0307C}</a:tableStyleId>
              </a:tblPr>
              <a:tblGrid>
                <a:gridCol w="888997">
                  <a:extLst>
                    <a:ext uri="{9D8B030D-6E8A-4147-A177-3AD203B41FA5}">
                      <a16:colId xmlns:a16="http://schemas.microsoft.com/office/drawing/2014/main" val="4273221041"/>
                    </a:ext>
                  </a:extLst>
                </a:gridCol>
                <a:gridCol w="1134496">
                  <a:extLst>
                    <a:ext uri="{9D8B030D-6E8A-4147-A177-3AD203B41FA5}">
                      <a16:colId xmlns:a16="http://schemas.microsoft.com/office/drawing/2014/main" val="2371450376"/>
                    </a:ext>
                  </a:extLst>
                </a:gridCol>
                <a:gridCol w="1727200">
                  <a:extLst>
                    <a:ext uri="{9D8B030D-6E8A-4147-A177-3AD203B41FA5}">
                      <a16:colId xmlns:a16="http://schemas.microsoft.com/office/drawing/2014/main" val="259325144"/>
                    </a:ext>
                  </a:extLst>
                </a:gridCol>
                <a:gridCol w="1993900">
                  <a:extLst>
                    <a:ext uri="{9D8B030D-6E8A-4147-A177-3AD203B41FA5}">
                      <a16:colId xmlns:a16="http://schemas.microsoft.com/office/drawing/2014/main" val="2154372860"/>
                    </a:ext>
                  </a:extLst>
                </a:gridCol>
                <a:gridCol w="3128393">
                  <a:extLst>
                    <a:ext uri="{9D8B030D-6E8A-4147-A177-3AD203B41FA5}">
                      <a16:colId xmlns:a16="http://schemas.microsoft.com/office/drawing/2014/main" val="1990452402"/>
                    </a:ext>
                  </a:extLst>
                </a:gridCol>
                <a:gridCol w="1713884">
                  <a:extLst>
                    <a:ext uri="{9D8B030D-6E8A-4147-A177-3AD203B41FA5}">
                      <a16:colId xmlns:a16="http://schemas.microsoft.com/office/drawing/2014/main" val="249183516"/>
                    </a:ext>
                  </a:extLst>
                </a:gridCol>
                <a:gridCol w="1359515">
                  <a:extLst>
                    <a:ext uri="{9D8B030D-6E8A-4147-A177-3AD203B41FA5}">
                      <a16:colId xmlns:a16="http://schemas.microsoft.com/office/drawing/2014/main" val="1486467291"/>
                    </a:ext>
                  </a:extLst>
                </a:gridCol>
              </a:tblGrid>
              <a:tr h="911488">
                <a:tc>
                  <a:txBody>
                    <a:bodyPr/>
                    <a:lstStyle/>
                    <a:p>
                      <a:pPr>
                        <a:lnSpc>
                          <a:spcPct val="100000"/>
                        </a:lnSpc>
                        <a:spcBef>
                          <a:spcPts val="30"/>
                        </a:spcBef>
                      </a:pPr>
                      <a:endParaRPr sz="1800" dirty="0">
                        <a:latin typeface="Times New Roman" panose="02020603050405020304" pitchFamily="18" charset="0"/>
                        <a:cs typeface="Times New Roman" panose="02020603050405020304" pitchFamily="18" charset="0"/>
                      </a:endParaRPr>
                    </a:p>
                    <a:p>
                      <a:pPr marR="117475" algn="r">
                        <a:lnSpc>
                          <a:spcPct val="100000"/>
                        </a:lnSpc>
                      </a:pPr>
                      <a:r>
                        <a:rPr sz="1800" b="1" spc="-40" dirty="0">
                          <a:latin typeface="Times New Roman" panose="02020603050405020304" pitchFamily="18" charset="0"/>
                          <a:cs typeface="Times New Roman" panose="02020603050405020304" pitchFamily="18" charset="0"/>
                        </a:rPr>
                        <a:t>Test</a:t>
                      </a:r>
                      <a:r>
                        <a:rPr sz="1800" b="1" spc="-35"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ID</a:t>
                      </a:r>
                      <a:endParaRPr sz="1800" dirty="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nSpc>
                          <a:spcPct val="100000"/>
                        </a:lnSpc>
                        <a:spcBef>
                          <a:spcPts val="35"/>
                        </a:spcBef>
                      </a:pPr>
                      <a:endParaRPr sz="1800">
                        <a:latin typeface="Times New Roman" panose="02020603050405020304" pitchFamily="18" charset="0"/>
                        <a:cs typeface="Times New Roman" panose="02020603050405020304" pitchFamily="18" charset="0"/>
                      </a:endParaRPr>
                    </a:p>
                    <a:p>
                      <a:pPr marL="79375" marR="73025" indent="5080" algn="ctr">
                        <a:lnSpc>
                          <a:spcPct val="100000"/>
                        </a:lnSpc>
                      </a:pPr>
                      <a:r>
                        <a:rPr sz="1800" b="1" spc="-5" dirty="0">
                          <a:latin typeface="Times New Roman" panose="02020603050405020304" pitchFamily="18" charset="0"/>
                          <a:cs typeface="Times New Roman" panose="02020603050405020304" pitchFamily="18" charset="0"/>
                        </a:rPr>
                        <a:t>User </a:t>
                      </a:r>
                      <a:r>
                        <a:rPr sz="1800" b="1"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St</a:t>
                      </a:r>
                      <a:r>
                        <a:rPr sz="1800" b="1" spc="5" dirty="0">
                          <a:latin typeface="Times New Roman" panose="02020603050405020304" pitchFamily="18" charset="0"/>
                          <a:cs typeface="Times New Roman" panose="02020603050405020304" pitchFamily="18" charset="0"/>
                        </a:rPr>
                        <a:t>o</a:t>
                      </a:r>
                      <a:r>
                        <a:rPr sz="1800" b="1" dirty="0">
                          <a:latin typeface="Times New Roman" panose="02020603050405020304" pitchFamily="18" charset="0"/>
                          <a:cs typeface="Times New Roman" panose="02020603050405020304" pitchFamily="18" charset="0"/>
                        </a:rPr>
                        <a:t>ry  </a:t>
                      </a:r>
                      <a:r>
                        <a:rPr sz="1800" b="1" spc="-5" dirty="0">
                          <a:latin typeface="Times New Roman" panose="02020603050405020304" pitchFamily="18" charset="0"/>
                          <a:cs typeface="Times New Roman" panose="02020603050405020304" pitchFamily="18" charset="0"/>
                        </a:rPr>
                        <a:t>ID</a:t>
                      </a:r>
                      <a:endParaRPr sz="1800">
                        <a:latin typeface="Times New Roman" panose="02020603050405020304" pitchFamily="18" charset="0"/>
                        <a:cs typeface="Times New Roman" panose="02020603050405020304" pitchFamily="18" charset="0"/>
                      </a:endParaRPr>
                    </a:p>
                  </a:txBody>
                  <a:tcPr marL="0" marR="0" marT="444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nSpc>
                          <a:spcPct val="100000"/>
                        </a:lnSpc>
                        <a:spcBef>
                          <a:spcPts val="30"/>
                        </a:spcBef>
                      </a:pPr>
                      <a:endParaRPr sz="1800" dirty="0">
                        <a:latin typeface="Times New Roman" panose="02020603050405020304" pitchFamily="18" charset="0"/>
                        <a:cs typeface="Times New Roman" panose="02020603050405020304" pitchFamily="18" charset="0"/>
                      </a:endParaRPr>
                    </a:p>
                    <a:p>
                      <a:pPr marL="222250">
                        <a:lnSpc>
                          <a:spcPct val="100000"/>
                        </a:lnSpc>
                      </a:pPr>
                      <a:r>
                        <a:rPr sz="1800" b="1" spc="-10" dirty="0">
                          <a:latin typeface="Times New Roman" panose="02020603050405020304" pitchFamily="18" charset="0"/>
                          <a:cs typeface="Times New Roman" panose="02020603050405020304" pitchFamily="18" charset="0"/>
                        </a:rPr>
                        <a:t>User</a:t>
                      </a:r>
                      <a:r>
                        <a:rPr sz="1800" b="1" spc="-50" dirty="0">
                          <a:latin typeface="Times New Roman" panose="02020603050405020304" pitchFamily="18" charset="0"/>
                          <a:cs typeface="Times New Roman" panose="02020603050405020304" pitchFamily="18" charset="0"/>
                        </a:rPr>
                        <a:t> </a:t>
                      </a:r>
                      <a:r>
                        <a:rPr sz="1800" b="1" spc="-10" dirty="0">
                          <a:latin typeface="Times New Roman" panose="02020603050405020304" pitchFamily="18" charset="0"/>
                          <a:cs typeface="Times New Roman" panose="02020603050405020304" pitchFamily="18" charset="0"/>
                        </a:rPr>
                        <a:t>Story</a:t>
                      </a:r>
                      <a:endParaRPr sz="1800" dirty="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nSpc>
                          <a:spcPct val="100000"/>
                        </a:lnSpc>
                        <a:spcBef>
                          <a:spcPts val="30"/>
                        </a:spcBef>
                      </a:pPr>
                      <a:endParaRPr sz="1800" dirty="0">
                        <a:latin typeface="Times New Roman" panose="02020603050405020304" pitchFamily="18" charset="0"/>
                        <a:cs typeface="Times New Roman" panose="02020603050405020304" pitchFamily="18" charset="0"/>
                      </a:endParaRPr>
                    </a:p>
                    <a:p>
                      <a:pPr marL="307340">
                        <a:lnSpc>
                          <a:spcPct val="100000"/>
                        </a:lnSpc>
                      </a:pPr>
                      <a:r>
                        <a:rPr sz="1800" b="1" spc="-40" dirty="0">
                          <a:latin typeface="Times New Roman" panose="02020603050405020304" pitchFamily="18" charset="0"/>
                          <a:cs typeface="Times New Roman" panose="02020603050405020304" pitchFamily="18" charset="0"/>
                        </a:rPr>
                        <a:t>Test</a:t>
                      </a:r>
                      <a:r>
                        <a:rPr sz="1800" b="1" spc="-3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Data</a:t>
                      </a:r>
                      <a:endParaRPr sz="1800" dirty="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tc>
                  <a:txBody>
                    <a:bodyPr/>
                    <a:lstStyle/>
                    <a:p>
                      <a:pPr>
                        <a:lnSpc>
                          <a:spcPct val="100000"/>
                        </a:lnSpc>
                        <a:spcBef>
                          <a:spcPts val="30"/>
                        </a:spcBef>
                      </a:pPr>
                      <a:endParaRPr lang="en-US" sz="1800" dirty="0">
                        <a:latin typeface="Times New Roman" panose="02020603050405020304" pitchFamily="18" charset="0"/>
                        <a:cs typeface="Times New Roman" panose="02020603050405020304" pitchFamily="18" charset="0"/>
                      </a:endParaRPr>
                    </a:p>
                    <a:p>
                      <a:pPr algn="ctr">
                        <a:lnSpc>
                          <a:spcPct val="100000"/>
                        </a:lnSpc>
                      </a:pPr>
                      <a:r>
                        <a:rPr sz="1800" b="1" spc="-10" dirty="0">
                          <a:latin typeface="Times New Roman" panose="02020603050405020304" pitchFamily="18" charset="0"/>
                          <a:cs typeface="Times New Roman" panose="02020603050405020304" pitchFamily="18" charset="0"/>
                        </a:rPr>
                        <a:t>Steps</a:t>
                      </a:r>
                      <a:r>
                        <a:rPr sz="1800" b="1" spc="-15"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to</a:t>
                      </a:r>
                      <a:r>
                        <a:rPr sz="1800" b="1" spc="-10"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be</a:t>
                      </a:r>
                      <a:r>
                        <a:rPr sz="1800" b="1" spc="-10" dirty="0">
                          <a:latin typeface="Times New Roman" panose="02020603050405020304" pitchFamily="18" charset="0"/>
                          <a:cs typeface="Times New Roman" panose="02020603050405020304" pitchFamily="18" charset="0"/>
                        </a:rPr>
                        <a:t> </a:t>
                      </a:r>
                      <a:r>
                        <a:rPr sz="1800" b="1" spc="-5" dirty="0">
                          <a:latin typeface="Times New Roman" panose="02020603050405020304" pitchFamily="18" charset="0"/>
                          <a:cs typeface="Times New Roman" panose="02020603050405020304" pitchFamily="18" charset="0"/>
                        </a:rPr>
                        <a:t>taken</a:t>
                      </a:r>
                      <a:endParaRPr sz="1800" dirty="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tc>
                  <a:txBody>
                    <a:bodyPr/>
                    <a:lstStyle/>
                    <a:p>
                      <a:pPr>
                        <a:lnSpc>
                          <a:spcPct val="100000"/>
                        </a:lnSpc>
                        <a:spcBef>
                          <a:spcPts val="30"/>
                        </a:spcBef>
                      </a:pPr>
                      <a:endParaRPr sz="1800" dirty="0">
                        <a:latin typeface="Times New Roman" panose="02020603050405020304" pitchFamily="18" charset="0"/>
                        <a:cs typeface="Times New Roman" panose="02020603050405020304" pitchFamily="18" charset="0"/>
                      </a:endParaRPr>
                    </a:p>
                    <a:p>
                      <a:pPr marL="252095" marR="118745" indent="-123825">
                        <a:lnSpc>
                          <a:spcPct val="100000"/>
                        </a:lnSpc>
                      </a:pPr>
                      <a:r>
                        <a:rPr sz="1800" b="1" dirty="0">
                          <a:latin typeface="Times New Roman" panose="02020603050405020304" pitchFamily="18" charset="0"/>
                          <a:cs typeface="Times New Roman" panose="02020603050405020304" pitchFamily="18" charset="0"/>
                        </a:rPr>
                        <a:t>E</a:t>
                      </a:r>
                      <a:r>
                        <a:rPr sz="1800" b="1" spc="5" dirty="0">
                          <a:latin typeface="Times New Roman" panose="02020603050405020304" pitchFamily="18" charset="0"/>
                          <a:cs typeface="Times New Roman" panose="02020603050405020304" pitchFamily="18" charset="0"/>
                        </a:rPr>
                        <a:t>x</a:t>
                      </a:r>
                      <a:r>
                        <a:rPr sz="1800" b="1" spc="-5" dirty="0">
                          <a:latin typeface="Times New Roman" panose="02020603050405020304" pitchFamily="18" charset="0"/>
                          <a:cs typeface="Times New Roman" panose="02020603050405020304" pitchFamily="18" charset="0"/>
                        </a:rPr>
                        <a:t>pected  </a:t>
                      </a:r>
                      <a:r>
                        <a:rPr sz="1800" b="1" spc="-10" dirty="0">
                          <a:latin typeface="Times New Roman" panose="02020603050405020304" pitchFamily="18" charset="0"/>
                          <a:cs typeface="Times New Roman" panose="02020603050405020304" pitchFamily="18" charset="0"/>
                        </a:rPr>
                        <a:t>Result</a:t>
                      </a:r>
                      <a:endParaRPr sz="1800" dirty="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tc>
                  <a:txBody>
                    <a:bodyPr/>
                    <a:lstStyle/>
                    <a:p>
                      <a:pPr>
                        <a:lnSpc>
                          <a:spcPct val="100000"/>
                        </a:lnSpc>
                        <a:spcBef>
                          <a:spcPts val="30"/>
                        </a:spcBef>
                      </a:pPr>
                      <a:endParaRPr sz="1800" dirty="0">
                        <a:latin typeface="Times New Roman" panose="02020603050405020304" pitchFamily="18" charset="0"/>
                        <a:cs typeface="Times New Roman" panose="02020603050405020304" pitchFamily="18" charset="0"/>
                      </a:endParaRPr>
                    </a:p>
                    <a:p>
                      <a:pPr marL="45720" marR="24765" indent="-10795">
                        <a:lnSpc>
                          <a:spcPct val="100000"/>
                        </a:lnSpc>
                      </a:pPr>
                      <a:r>
                        <a:rPr sz="1800" b="1" spc="-5" dirty="0">
                          <a:latin typeface="Times New Roman" panose="02020603050405020304" pitchFamily="18" charset="0"/>
                          <a:cs typeface="Times New Roman" panose="02020603050405020304" pitchFamily="18" charset="0"/>
                        </a:rPr>
                        <a:t>Actual  </a:t>
                      </a:r>
                      <a:r>
                        <a:rPr sz="1800" b="1" spc="-10" dirty="0">
                          <a:latin typeface="Times New Roman" panose="02020603050405020304" pitchFamily="18" charset="0"/>
                          <a:cs typeface="Times New Roman" panose="02020603050405020304" pitchFamily="18" charset="0"/>
                        </a:rPr>
                        <a:t>Result</a:t>
                      </a:r>
                      <a:endParaRPr sz="1800" dirty="0">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extLst>
                  <a:ext uri="{0D108BD9-81ED-4DB2-BD59-A6C34878D82A}">
                    <a16:rowId xmlns:a16="http://schemas.microsoft.com/office/drawing/2014/main" val="3281455887"/>
                  </a:ext>
                </a:extLst>
              </a:tr>
              <a:tr h="1110127">
                <a:tc>
                  <a:txBody>
                    <a:bodyPr/>
                    <a:lstStyle/>
                    <a:p>
                      <a:pPr marR="73025" algn="r">
                        <a:lnSpc>
                          <a:spcPts val="1850"/>
                        </a:lnSpc>
                      </a:pPr>
                      <a:endParaRPr lang="en-US" sz="1700" spc="0" dirty="0">
                        <a:latin typeface="Times New Roman" panose="02020603050405020304" pitchFamily="18" charset="0"/>
                        <a:cs typeface="Times New Roman" panose="02020603050405020304" pitchFamily="18" charset="0"/>
                      </a:endParaRPr>
                    </a:p>
                    <a:p>
                      <a:pPr marR="73025" algn="r">
                        <a:lnSpc>
                          <a:spcPts val="1850"/>
                        </a:lnSpc>
                      </a:pPr>
                      <a:r>
                        <a:rPr sz="1700" spc="-5" dirty="0">
                          <a:latin typeface="Times New Roman" panose="02020603050405020304" pitchFamily="18" charset="0"/>
                          <a:cs typeface="Times New Roman" panose="02020603050405020304" pitchFamily="18" charset="0"/>
                        </a:rPr>
                        <a:t>T</a:t>
                      </a:r>
                      <a:r>
                        <a:rPr lang="en-US" sz="1700" spc="-5" dirty="0">
                          <a:latin typeface="Times New Roman" panose="02020603050405020304" pitchFamily="18" charset="0"/>
                          <a:cs typeface="Times New Roman" panose="02020603050405020304" pitchFamily="18" charset="0"/>
                        </a:rPr>
                        <a:t>T</a:t>
                      </a:r>
                      <a:r>
                        <a:rPr sz="1700" spc="-80" dirty="0">
                          <a:latin typeface="Times New Roman" panose="02020603050405020304" pitchFamily="18" charset="0"/>
                          <a:cs typeface="Times New Roman" panose="02020603050405020304" pitchFamily="18" charset="0"/>
                        </a:rPr>
                        <a:t> </a:t>
                      </a:r>
                      <a:r>
                        <a:rPr sz="1700" spc="-5" dirty="0">
                          <a:latin typeface="Times New Roman" panose="02020603050405020304" pitchFamily="18" charset="0"/>
                          <a:cs typeface="Times New Roman" panose="02020603050405020304" pitchFamily="18" charset="0"/>
                        </a:rPr>
                        <a:t>ID-4</a:t>
                      </a:r>
                      <a:endParaRPr sz="17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r>
                        <a:rPr lang="en-US" sz="1800" dirty="0">
                          <a:latin typeface="Times New Roman"/>
                          <a:cs typeface="Times New Roman"/>
                        </a:rPr>
                        <a:t>TA - 9</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ts val="1895"/>
                        </a:lnSpc>
                      </a:pPr>
                      <a:r>
                        <a:rPr lang="en-US" sz="1700" dirty="0">
                          <a:latin typeface="Times New Roman" panose="02020603050405020304" pitchFamily="18" charset="0"/>
                          <a:cs typeface="Times New Roman" panose="02020603050405020304" pitchFamily="18" charset="0"/>
                        </a:rPr>
                        <a:t>As a user, I want to log in using my user ID to access my account.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nl-NL" sz="1700" dirty="0">
                          <a:latin typeface="Times New Roman" panose="02020603050405020304" pitchFamily="18" charset="0"/>
                          <a:cs typeface="Times New Roman" panose="02020603050405020304" pitchFamily="18" charset="0"/>
                        </a:rPr>
                        <a:t>Username: Vinod Password: Vinod@99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nSpc>
                          <a:spcPct val="100000"/>
                        </a:lnSpc>
                        <a:spcBef>
                          <a:spcPts val="10"/>
                        </a:spcBef>
                      </a:pPr>
                      <a:r>
                        <a:rPr lang="en-US" sz="1700" dirty="0">
                          <a:latin typeface="Times New Roman" panose="02020603050405020304" pitchFamily="18" charset="0"/>
                          <a:cs typeface="Times New Roman" panose="02020603050405020304" pitchFamily="18" charset="0"/>
                        </a:rPr>
                        <a:t>1. When the user enters a valid User ID and password then the user can login into the application. </a:t>
                      </a:r>
                    </a:p>
                    <a:p>
                      <a:pPr>
                        <a:lnSpc>
                          <a:spcPct val="100000"/>
                        </a:lnSpc>
                        <a:spcBef>
                          <a:spcPts val="10"/>
                        </a:spcBef>
                      </a:pPr>
                      <a:r>
                        <a:rPr lang="en-US" sz="1700" dirty="0">
                          <a:latin typeface="Times New Roman" panose="02020603050405020304" pitchFamily="18" charset="0"/>
                          <a:cs typeface="Times New Roman" panose="02020603050405020304" pitchFamily="18" charset="0"/>
                        </a:rPr>
                        <a:t>2. When the credentials given by user are invalid then the user will not be able to access to users account in the application. </a:t>
                      </a:r>
                      <a:endParaRPr sz="1700" dirty="0">
                        <a:latin typeface="Times New Roman" panose="02020603050405020304" pitchFamily="18" charset="0"/>
                        <a:cs typeface="Times New Roman" panose="02020603050405020304" pitchFamily="18" charset="0"/>
                      </a:endParaRPr>
                    </a:p>
                  </a:txBody>
                  <a:tcPr marL="0" marR="0" marT="1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nSpc>
                          <a:spcPct val="100000"/>
                        </a:lnSpc>
                      </a:pPr>
                      <a:r>
                        <a:rPr lang="en-US" sz="1700" dirty="0">
                          <a:latin typeface="Times New Roman" panose="02020603050405020304" pitchFamily="18" charset="0"/>
                          <a:cs typeface="Times New Roman" panose="02020603050405020304" pitchFamily="18" charset="0"/>
                        </a:rPr>
                        <a:t>User should be able to login into the application by giving valid credentials. </a:t>
                      </a:r>
                      <a:endParaRPr sz="17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8890" marR="13970">
                        <a:lnSpc>
                          <a:spcPct val="100000"/>
                        </a:lnSpc>
                        <a:spcBef>
                          <a:spcPts val="155"/>
                        </a:spcBef>
                      </a:pPr>
                      <a:r>
                        <a:rPr lang="en-US" sz="1700">
                          <a:latin typeface="Times New Roman" panose="02020603050405020304" pitchFamily="18" charset="0"/>
                          <a:cs typeface="Times New Roman" panose="02020603050405020304" pitchFamily="18" charset="0"/>
                        </a:rPr>
                        <a:t>User will be logged into the application successfully. </a:t>
                      </a:r>
                      <a:endParaRPr sz="1700" dirty="0">
                        <a:latin typeface="Times New Roman" panose="02020603050405020304" pitchFamily="18" charset="0"/>
                        <a:cs typeface="Times New Roman" panose="02020603050405020304" pitchFamily="18" charset="0"/>
                      </a:endParaRPr>
                    </a:p>
                  </a:txBody>
                  <a:tcPr marL="0" marR="0" marT="19685"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17549609"/>
                  </a:ext>
                </a:extLst>
              </a:tr>
              <a:tr h="782762">
                <a:tc>
                  <a:txBody>
                    <a:bodyPr/>
                    <a:lstStyle/>
                    <a:p>
                      <a:pPr marR="73025" algn="r">
                        <a:lnSpc>
                          <a:spcPts val="1850"/>
                        </a:lnSpc>
                      </a:pPr>
                      <a:endParaRPr lang="en-US" sz="1700" spc="-5" dirty="0">
                        <a:latin typeface="Times New Roman" panose="02020603050405020304" pitchFamily="18" charset="0"/>
                        <a:cs typeface="Times New Roman" panose="02020603050405020304" pitchFamily="18" charset="0"/>
                      </a:endParaRPr>
                    </a:p>
                    <a:p>
                      <a:pPr marR="73025" algn="r">
                        <a:lnSpc>
                          <a:spcPts val="1850"/>
                        </a:lnSpc>
                      </a:pPr>
                      <a:r>
                        <a:rPr sz="1700" spc="-5" dirty="0">
                          <a:latin typeface="Times New Roman" panose="02020603050405020304" pitchFamily="18" charset="0"/>
                          <a:cs typeface="Times New Roman" panose="02020603050405020304" pitchFamily="18" charset="0"/>
                        </a:rPr>
                        <a:t>T</a:t>
                      </a:r>
                      <a:r>
                        <a:rPr lang="en-US" sz="1700" spc="-5" dirty="0">
                          <a:latin typeface="Times New Roman" panose="02020603050405020304" pitchFamily="18" charset="0"/>
                          <a:cs typeface="Times New Roman" panose="02020603050405020304" pitchFamily="18" charset="0"/>
                        </a:rPr>
                        <a:t>T</a:t>
                      </a:r>
                      <a:r>
                        <a:rPr sz="1700" spc="-80" dirty="0">
                          <a:latin typeface="Times New Roman" panose="02020603050405020304" pitchFamily="18" charset="0"/>
                          <a:cs typeface="Times New Roman" panose="02020603050405020304" pitchFamily="18" charset="0"/>
                        </a:rPr>
                        <a:t> </a:t>
                      </a:r>
                      <a:r>
                        <a:rPr sz="1700" spc="-5" dirty="0">
                          <a:latin typeface="Times New Roman" panose="02020603050405020304" pitchFamily="18" charset="0"/>
                          <a:cs typeface="Times New Roman" panose="02020603050405020304" pitchFamily="18" charset="0"/>
                        </a:rPr>
                        <a:t>ID-</a:t>
                      </a:r>
                      <a:r>
                        <a:rPr lang="en-US" sz="1700" spc="-5" dirty="0">
                          <a:latin typeface="Times New Roman" panose="02020603050405020304" pitchFamily="18" charset="0"/>
                          <a:cs typeface="Times New Roman" panose="02020603050405020304" pitchFamily="18" charset="0"/>
                        </a:rPr>
                        <a:t>5</a:t>
                      </a:r>
                      <a:endParaRPr sz="17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- 10</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89"/>
                        </a:lnSpc>
                      </a:pPr>
                      <a:r>
                        <a:rPr lang="en-US" sz="1700" spc="-5" dirty="0">
                          <a:latin typeface="Times New Roman" panose="02020603050405020304" pitchFamily="18" charset="0"/>
                          <a:cs typeface="Times New Roman" panose="02020603050405020304" pitchFamily="18" charset="0"/>
                        </a:rPr>
                        <a:t>As</a:t>
                      </a:r>
                      <a:r>
                        <a:rPr lang="en-US" sz="1700" spc="-2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a:t>
                      </a:r>
                      <a:r>
                        <a:rPr lang="en-US" sz="1700" spc="-20" dirty="0">
                          <a:latin typeface="Times New Roman" panose="02020603050405020304" pitchFamily="18" charset="0"/>
                          <a:cs typeface="Times New Roman" panose="02020603050405020304" pitchFamily="18" charset="0"/>
                        </a:rPr>
                        <a:t> </a:t>
                      </a:r>
                      <a:r>
                        <a:rPr lang="en-US" sz="1700" spc="-15" dirty="0">
                          <a:latin typeface="Times New Roman" panose="02020603050405020304" pitchFamily="18" charset="0"/>
                          <a:cs typeface="Times New Roman" panose="02020603050405020304" pitchFamily="18" charset="0"/>
                        </a:rPr>
                        <a:t>registered</a:t>
                      </a:r>
                      <a:r>
                        <a:rPr lang="en-US" sz="1700" spc="-50"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user</a:t>
                      </a:r>
                      <a:r>
                        <a:rPr lang="en-US" sz="1700" spc="-2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I</a:t>
                      </a:r>
                      <a:r>
                        <a:rPr lang="en-US" sz="1700" spc="-25"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should</a:t>
                      </a:r>
                      <a:r>
                        <a:rPr lang="en-US" sz="1700" spc="-4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be</a:t>
                      </a:r>
                      <a:r>
                        <a:rPr lang="en-US" sz="1700" spc="-35"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able</a:t>
                      </a:r>
                      <a:r>
                        <a:rPr lang="en-US" sz="1700" spc="-20"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to</a:t>
                      </a:r>
                      <a:r>
                        <a:rPr lang="en-US" sz="1700" spc="-30"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see</a:t>
                      </a:r>
                      <a:r>
                        <a:rPr lang="en-US" sz="1700" spc="-20"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the</a:t>
                      </a:r>
                      <a:r>
                        <a:rPr lang="en-US" sz="1700" spc="-35" dirty="0">
                          <a:latin typeface="Times New Roman" panose="02020603050405020304" pitchFamily="18" charset="0"/>
                          <a:cs typeface="Times New Roman" panose="02020603050405020304" pitchFamily="18" charset="0"/>
                        </a:rPr>
                        <a:t> </a:t>
                      </a:r>
                      <a:r>
                        <a:rPr lang="en-US" sz="1700" spc="-15" dirty="0">
                          <a:latin typeface="Times New Roman" panose="02020603050405020304" pitchFamily="18" charset="0"/>
                          <a:cs typeface="Times New Roman" panose="02020603050405020304" pitchFamily="18" charset="0"/>
                        </a:rPr>
                        <a:t>Main </a:t>
                      </a:r>
                      <a:r>
                        <a:rPr lang="en-US" sz="1700" spc="-10" dirty="0">
                          <a:latin typeface="Times New Roman" panose="02020603050405020304" pitchFamily="18" charset="0"/>
                          <a:cs typeface="Times New Roman" panose="02020603050405020304" pitchFamily="18" charset="0"/>
                        </a:rPr>
                        <a:t>page,</a:t>
                      </a:r>
                      <a:r>
                        <a:rPr lang="en-US" sz="1700" spc="-25"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once</a:t>
                      </a:r>
                      <a:r>
                        <a:rPr lang="en-US" sz="1700" spc="-3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I</a:t>
                      </a:r>
                      <a:r>
                        <a:rPr lang="en-US" sz="1700" spc="-25"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login</a:t>
                      </a:r>
                      <a:r>
                        <a:rPr lang="en-US" sz="1700" spc="0" dirty="0">
                          <a:latin typeface="Times New Roman" panose="02020603050405020304" pitchFamily="18" charset="0"/>
                          <a:cs typeface="Times New Roman" panose="02020603050405020304" pitchFamily="18" charset="0"/>
                        </a:rPr>
                        <a:t> </a:t>
                      </a:r>
                      <a:r>
                        <a:rPr lang="en-US" sz="1700" spc="-10" dirty="0">
                          <a:latin typeface="Times New Roman" panose="02020603050405020304" pitchFamily="18" charset="0"/>
                          <a:cs typeface="Times New Roman" panose="02020603050405020304" pitchFamily="18" charset="0"/>
                        </a:rPr>
                        <a:t>into</a:t>
                      </a:r>
                      <a:r>
                        <a:rPr lang="en-US" sz="1700" spc="-25" dirty="0">
                          <a:latin typeface="Times New Roman" panose="02020603050405020304" pitchFamily="18" charset="0"/>
                          <a:cs typeface="Times New Roman" panose="02020603050405020304" pitchFamily="18" charset="0"/>
                        </a:rPr>
                        <a:t> </a:t>
                      </a:r>
                      <a:r>
                        <a:rPr lang="en-US" sz="1700" spc="-5" dirty="0">
                          <a:latin typeface="Times New Roman" panose="02020603050405020304" pitchFamily="18" charset="0"/>
                          <a:cs typeface="Times New Roman" panose="02020603050405020304" pitchFamily="18" charset="0"/>
                        </a:rPr>
                        <a:t>the</a:t>
                      </a:r>
                      <a:r>
                        <a:rPr lang="en-US" sz="1700" spc="-50" dirty="0">
                          <a:latin typeface="Times New Roman" panose="02020603050405020304" pitchFamily="18" charset="0"/>
                          <a:cs typeface="Times New Roman" panose="02020603050405020304" pitchFamily="18" charset="0"/>
                        </a:rPr>
                        <a:t> </a:t>
                      </a:r>
                      <a:r>
                        <a:rPr lang="en-US" sz="1700" spc="-15" dirty="0">
                          <a:latin typeface="Times New Roman" panose="02020603050405020304" pitchFamily="18" charset="0"/>
                          <a:cs typeface="Times New Roman" panose="02020603050405020304" pitchFamily="18" charset="0"/>
                        </a:rPr>
                        <a:t>application.</a:t>
                      </a:r>
                      <a:endParaRPr lang="en-US" sz="17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ct val="100000"/>
                        </a:lnSpc>
                      </a:pPr>
                      <a:r>
                        <a:rPr lang="nl-NL" sz="1700" dirty="0">
                          <a:latin typeface="Times New Roman" panose="02020603050405020304" pitchFamily="18" charset="0"/>
                          <a:cs typeface="Times New Roman" panose="02020603050405020304" pitchFamily="18" charset="0"/>
                        </a:rPr>
                        <a:t>Username: Vinod Password: Vinod@99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nSpc>
                          <a:spcPct val="100000"/>
                        </a:lnSpc>
                        <a:spcBef>
                          <a:spcPts val="10"/>
                        </a:spcBef>
                      </a:pPr>
                      <a:r>
                        <a:rPr lang="en-US" sz="1700" dirty="0">
                          <a:latin typeface="Times New Roman" panose="02020603050405020304" pitchFamily="18" charset="0"/>
                          <a:cs typeface="Times New Roman" panose="02020603050405020304" pitchFamily="18" charset="0"/>
                        </a:rPr>
                        <a:t>When the user enters their login credentials correctly then the user should be taken to the home page</a:t>
                      </a:r>
                      <a:endParaRPr sz="1700" dirty="0">
                        <a:latin typeface="Times New Roman" panose="02020603050405020304" pitchFamily="18" charset="0"/>
                        <a:cs typeface="Times New Roman" panose="02020603050405020304" pitchFamily="18" charset="0"/>
                      </a:endParaRPr>
                    </a:p>
                  </a:txBody>
                  <a:tcPr marL="0" marR="0" marT="1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nSpc>
                          <a:spcPct val="100000"/>
                        </a:lnSpc>
                      </a:pPr>
                      <a:r>
                        <a:rPr lang="en-US" sz="1700" dirty="0">
                          <a:latin typeface="Times New Roman" panose="02020603050405020304" pitchFamily="18" charset="0"/>
                          <a:cs typeface="Times New Roman" panose="02020603050405020304" pitchFamily="18" charset="0"/>
                        </a:rPr>
                        <a:t>User should be taken to the Main page successfully. </a:t>
                      </a:r>
                      <a:endParaRPr sz="17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8890" marR="13970">
                        <a:lnSpc>
                          <a:spcPct val="100000"/>
                        </a:lnSpc>
                        <a:spcBef>
                          <a:spcPts val="155"/>
                        </a:spcBef>
                      </a:pPr>
                      <a:r>
                        <a:rPr lang="en-US" sz="1700" dirty="0">
                          <a:latin typeface="Times New Roman" panose="02020603050405020304" pitchFamily="18" charset="0"/>
                          <a:cs typeface="Times New Roman" panose="02020603050405020304" pitchFamily="18" charset="0"/>
                        </a:rPr>
                        <a:t>User will be taken to the Main page successfully.</a:t>
                      </a:r>
                      <a:endParaRPr sz="1700" dirty="0">
                        <a:latin typeface="Times New Roman" panose="02020603050405020304" pitchFamily="18" charset="0"/>
                        <a:cs typeface="Times New Roman" panose="02020603050405020304" pitchFamily="18" charset="0"/>
                      </a:endParaRPr>
                    </a:p>
                  </a:txBody>
                  <a:tcPr marL="0" marR="0" marT="19685"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2817441080"/>
                  </a:ext>
                </a:extLst>
              </a:tr>
            </a:tbl>
          </a:graphicData>
        </a:graphic>
      </p:graphicFrame>
    </p:spTree>
    <p:extLst>
      <p:ext uri="{BB962C8B-B14F-4D97-AF65-F5344CB8AC3E}">
        <p14:creationId xmlns:p14="http://schemas.microsoft.com/office/powerpoint/2010/main" val="3923645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object 20">
            <a:extLst>
              <a:ext uri="{FF2B5EF4-FFF2-40B4-BE49-F238E27FC236}">
                <a16:creationId xmlns:a16="http://schemas.microsoft.com/office/drawing/2014/main" id="{3706FBA3-C084-B170-3825-CA0352B4624F}"/>
              </a:ext>
            </a:extLst>
          </p:cNvPr>
          <p:cNvSpPr txBox="1"/>
          <p:nvPr/>
        </p:nvSpPr>
        <p:spPr>
          <a:xfrm>
            <a:off x="1720458" y="1969285"/>
            <a:ext cx="1635760" cy="980440"/>
          </a:xfrm>
          <a:prstGeom prst="rect">
            <a:avLst/>
          </a:prstGeom>
          <a:solidFill>
            <a:schemeClr val="bg2"/>
          </a:solidFill>
          <a:ln w="9144">
            <a:solidFill>
              <a:srgbClr val="FFC000"/>
            </a:solidFill>
          </a:ln>
        </p:spPr>
        <p:txBody>
          <a:bodyPr vert="horz" wrap="square" lIns="0" tIns="109220" rIns="0" bIns="0" rtlCol="0">
            <a:spAutoFit/>
          </a:bodyPr>
          <a:lstStyle/>
          <a:p>
            <a:pPr marL="78740" marR="71755" indent="635" algn="ctr">
              <a:lnSpc>
                <a:spcPts val="1939"/>
              </a:lnSpc>
              <a:spcBef>
                <a:spcPts val="860"/>
              </a:spcBef>
            </a:pPr>
            <a:r>
              <a:rPr sz="1800" b="1" spc="-40" dirty="0">
                <a:latin typeface="Calibri"/>
                <a:cs typeface="Calibri"/>
              </a:rPr>
              <a:t>Team </a:t>
            </a:r>
            <a:r>
              <a:rPr sz="1800" b="1" dirty="0">
                <a:latin typeface="Calibri"/>
                <a:cs typeface="Calibri"/>
              </a:rPr>
              <a:t>Member </a:t>
            </a:r>
            <a:r>
              <a:rPr sz="1800" b="1" spc="5" dirty="0">
                <a:latin typeface="Calibri"/>
                <a:cs typeface="Calibri"/>
              </a:rPr>
              <a:t> </a:t>
            </a:r>
            <a:r>
              <a:rPr sz="1800" b="1" spc="-10" dirty="0">
                <a:latin typeface="Calibri"/>
                <a:cs typeface="Calibri"/>
              </a:rPr>
              <a:t>Roles </a:t>
            </a:r>
            <a:r>
              <a:rPr sz="1800" b="1" dirty="0">
                <a:latin typeface="Calibri"/>
                <a:cs typeface="Calibri"/>
              </a:rPr>
              <a:t>and </a:t>
            </a:r>
            <a:r>
              <a:rPr sz="1800" b="1" spc="5" dirty="0">
                <a:latin typeface="Calibri"/>
                <a:cs typeface="Calibri"/>
              </a:rPr>
              <a:t> </a:t>
            </a:r>
            <a:r>
              <a:rPr sz="1800" b="1" spc="-10" dirty="0">
                <a:latin typeface="Calibri"/>
                <a:cs typeface="Calibri"/>
              </a:rPr>
              <a:t>Responsibilities</a:t>
            </a:r>
            <a:endParaRPr sz="1800" dirty="0">
              <a:latin typeface="Calibri"/>
              <a:cs typeface="Calibri"/>
            </a:endParaRPr>
          </a:p>
        </p:txBody>
      </p:sp>
      <p:sp>
        <p:nvSpPr>
          <p:cNvPr id="3" name="object 21">
            <a:extLst>
              <a:ext uri="{FF2B5EF4-FFF2-40B4-BE49-F238E27FC236}">
                <a16:creationId xmlns:a16="http://schemas.microsoft.com/office/drawing/2014/main" id="{3EC59495-1B80-8C8D-32E1-D61CDBBE95C5}"/>
              </a:ext>
            </a:extLst>
          </p:cNvPr>
          <p:cNvSpPr txBox="1"/>
          <p:nvPr/>
        </p:nvSpPr>
        <p:spPr>
          <a:xfrm>
            <a:off x="5299926" y="1983924"/>
            <a:ext cx="1635760" cy="980440"/>
          </a:xfrm>
          <a:prstGeom prst="rect">
            <a:avLst/>
          </a:prstGeom>
          <a:solidFill>
            <a:schemeClr val="bg2"/>
          </a:solidFill>
          <a:ln w="9144">
            <a:solidFill>
              <a:srgbClr val="FFC000"/>
            </a:solidFill>
          </a:ln>
        </p:spPr>
        <p:txBody>
          <a:bodyPr vert="horz" wrap="square" lIns="0" tIns="5715" rIns="0" bIns="0" rtlCol="0">
            <a:spAutoFit/>
          </a:bodyPr>
          <a:lstStyle/>
          <a:p>
            <a:pPr>
              <a:lnSpc>
                <a:spcPct val="100000"/>
              </a:lnSpc>
              <a:spcBef>
                <a:spcPts val="45"/>
              </a:spcBef>
            </a:pPr>
            <a:endParaRPr sz="1550" dirty="0">
              <a:latin typeface="Times New Roman"/>
              <a:cs typeface="Times New Roman"/>
            </a:endParaRPr>
          </a:p>
          <a:p>
            <a:pPr marL="321310" marR="315595" indent="160020">
              <a:lnSpc>
                <a:spcPts val="1939"/>
              </a:lnSpc>
              <a:spcBef>
                <a:spcPts val="5"/>
              </a:spcBef>
            </a:pPr>
            <a:r>
              <a:rPr sz="1800" b="1" spc="-10" dirty="0">
                <a:latin typeface="Calibri"/>
                <a:cs typeface="Calibri"/>
              </a:rPr>
              <a:t>Project </a:t>
            </a:r>
            <a:r>
              <a:rPr sz="1800" b="1" spc="-5" dirty="0">
                <a:latin typeface="Calibri"/>
                <a:cs typeface="Calibri"/>
              </a:rPr>
              <a:t> </a:t>
            </a:r>
            <a:r>
              <a:rPr sz="1800" b="1" dirty="0">
                <a:latin typeface="Calibri"/>
                <a:cs typeface="Calibri"/>
              </a:rPr>
              <a:t>S</a:t>
            </a:r>
            <a:r>
              <a:rPr sz="1800" b="1" spc="-15" dirty="0">
                <a:latin typeface="Calibri"/>
                <a:cs typeface="Calibri"/>
              </a:rPr>
              <a:t>ta</a:t>
            </a:r>
            <a:r>
              <a:rPr sz="1800" b="1" spc="-25" dirty="0">
                <a:latin typeface="Calibri"/>
                <a:cs typeface="Calibri"/>
              </a:rPr>
              <a:t>t</a:t>
            </a:r>
            <a:r>
              <a:rPr sz="1800" b="1" dirty="0">
                <a:latin typeface="Calibri"/>
                <a:cs typeface="Calibri"/>
              </a:rPr>
              <a:t>e</a:t>
            </a:r>
            <a:r>
              <a:rPr sz="1800" b="1" spc="-5" dirty="0">
                <a:latin typeface="Calibri"/>
                <a:cs typeface="Calibri"/>
              </a:rPr>
              <a:t>m</a:t>
            </a:r>
            <a:r>
              <a:rPr sz="1800" b="1" dirty="0">
                <a:latin typeface="Calibri"/>
                <a:cs typeface="Calibri"/>
              </a:rPr>
              <a:t>e</a:t>
            </a:r>
            <a:r>
              <a:rPr sz="1800" b="1" spc="-20" dirty="0">
                <a:latin typeface="Calibri"/>
                <a:cs typeface="Calibri"/>
              </a:rPr>
              <a:t>n</a:t>
            </a:r>
            <a:r>
              <a:rPr sz="1800" b="1" dirty="0">
                <a:latin typeface="Calibri"/>
                <a:cs typeface="Calibri"/>
              </a:rPr>
              <a:t>t</a:t>
            </a:r>
            <a:endParaRPr sz="1800" dirty="0">
              <a:latin typeface="Calibri"/>
              <a:cs typeface="Calibri"/>
            </a:endParaRPr>
          </a:p>
        </p:txBody>
      </p:sp>
      <p:sp>
        <p:nvSpPr>
          <p:cNvPr id="5" name="object 22">
            <a:extLst>
              <a:ext uri="{FF2B5EF4-FFF2-40B4-BE49-F238E27FC236}">
                <a16:creationId xmlns:a16="http://schemas.microsoft.com/office/drawing/2014/main" id="{74A9A78C-EC65-A381-4164-34D29BC1117E}"/>
              </a:ext>
            </a:extLst>
          </p:cNvPr>
          <p:cNvSpPr txBox="1"/>
          <p:nvPr/>
        </p:nvSpPr>
        <p:spPr>
          <a:xfrm>
            <a:off x="7125019" y="1983924"/>
            <a:ext cx="1635760" cy="980440"/>
          </a:xfrm>
          <a:prstGeom prst="rect">
            <a:avLst/>
          </a:prstGeom>
          <a:solidFill>
            <a:schemeClr val="bg2"/>
          </a:solidFill>
          <a:ln w="9144">
            <a:solidFill>
              <a:srgbClr val="FFC000"/>
            </a:solidFill>
          </a:ln>
        </p:spPr>
        <p:txBody>
          <a:bodyPr vert="horz" wrap="square" lIns="0" tIns="5715" rIns="0" bIns="0" rtlCol="0">
            <a:spAutoFit/>
          </a:bodyPr>
          <a:lstStyle/>
          <a:p>
            <a:pPr>
              <a:lnSpc>
                <a:spcPct val="100000"/>
              </a:lnSpc>
              <a:spcBef>
                <a:spcPts val="45"/>
              </a:spcBef>
            </a:pPr>
            <a:endParaRPr sz="1550" dirty="0">
              <a:latin typeface="Times New Roman"/>
              <a:cs typeface="Times New Roman"/>
            </a:endParaRPr>
          </a:p>
          <a:p>
            <a:pPr marL="274955" marR="266065" indent="207010">
              <a:lnSpc>
                <a:spcPts val="1939"/>
              </a:lnSpc>
              <a:spcBef>
                <a:spcPts val="5"/>
              </a:spcBef>
            </a:pPr>
            <a:r>
              <a:rPr sz="1800" b="1" spc="-10" dirty="0">
                <a:latin typeface="Calibri"/>
                <a:cs typeface="Calibri"/>
              </a:rPr>
              <a:t>Project </a:t>
            </a:r>
            <a:r>
              <a:rPr sz="1800" b="1" spc="-5" dirty="0">
                <a:latin typeface="Calibri"/>
                <a:cs typeface="Calibri"/>
              </a:rPr>
              <a:t> </a:t>
            </a:r>
            <a:r>
              <a:rPr sz="1800" b="1" dirty="0">
                <a:latin typeface="Calibri"/>
                <a:cs typeface="Calibri"/>
              </a:rPr>
              <a:t>Descript</a:t>
            </a:r>
            <a:r>
              <a:rPr sz="1800" b="1" spc="-15" dirty="0">
                <a:latin typeface="Calibri"/>
                <a:cs typeface="Calibri"/>
              </a:rPr>
              <a:t>i</a:t>
            </a:r>
            <a:r>
              <a:rPr sz="1800" b="1" dirty="0">
                <a:latin typeface="Calibri"/>
                <a:cs typeface="Calibri"/>
              </a:rPr>
              <a:t>on</a:t>
            </a:r>
            <a:endParaRPr sz="1800" dirty="0">
              <a:latin typeface="Calibri"/>
              <a:cs typeface="Calibri"/>
            </a:endParaRPr>
          </a:p>
        </p:txBody>
      </p:sp>
      <p:sp>
        <p:nvSpPr>
          <p:cNvPr id="6" name="object 23">
            <a:extLst>
              <a:ext uri="{FF2B5EF4-FFF2-40B4-BE49-F238E27FC236}">
                <a16:creationId xmlns:a16="http://schemas.microsoft.com/office/drawing/2014/main" id="{F79B5890-455D-23A6-861B-FAFB02F27646}"/>
              </a:ext>
            </a:extLst>
          </p:cNvPr>
          <p:cNvSpPr txBox="1"/>
          <p:nvPr/>
        </p:nvSpPr>
        <p:spPr>
          <a:xfrm>
            <a:off x="8933550" y="1965223"/>
            <a:ext cx="1635760" cy="980440"/>
          </a:xfrm>
          <a:prstGeom prst="rect">
            <a:avLst/>
          </a:prstGeom>
          <a:solidFill>
            <a:schemeClr val="bg2"/>
          </a:solidFill>
          <a:ln w="9144">
            <a:solidFill>
              <a:srgbClr val="FFC000"/>
            </a:solidFill>
          </a:ln>
        </p:spPr>
        <p:txBody>
          <a:bodyPr vert="horz" wrap="square" lIns="0" tIns="5715" rIns="0" bIns="0" rtlCol="0">
            <a:spAutoFit/>
          </a:bodyPr>
          <a:lstStyle/>
          <a:p>
            <a:pPr>
              <a:lnSpc>
                <a:spcPct val="100000"/>
              </a:lnSpc>
              <a:spcBef>
                <a:spcPts val="45"/>
              </a:spcBef>
            </a:pPr>
            <a:endParaRPr sz="1550" dirty="0">
              <a:latin typeface="Times New Roman"/>
              <a:cs typeface="Times New Roman"/>
            </a:endParaRPr>
          </a:p>
          <a:p>
            <a:pPr marL="288925" marR="128905" indent="-149860">
              <a:lnSpc>
                <a:spcPts val="1939"/>
              </a:lnSpc>
              <a:spcBef>
                <a:spcPts val="5"/>
              </a:spcBef>
            </a:pPr>
            <a:r>
              <a:rPr sz="1800" b="1" spc="-160" dirty="0">
                <a:latin typeface="Calibri"/>
                <a:cs typeface="Calibri"/>
              </a:rPr>
              <a:t>T</a:t>
            </a:r>
            <a:r>
              <a:rPr sz="1800" b="1" dirty="0">
                <a:latin typeface="Calibri"/>
                <a:cs typeface="Calibri"/>
              </a:rPr>
              <a:t>eam</a:t>
            </a:r>
            <a:r>
              <a:rPr sz="1800" b="1" spc="-10" dirty="0">
                <a:latin typeface="Calibri"/>
                <a:cs typeface="Calibri"/>
              </a:rPr>
              <a:t> </a:t>
            </a:r>
            <a:r>
              <a:rPr sz="1800" b="1" spc="-75" dirty="0">
                <a:latin typeface="Calibri"/>
                <a:cs typeface="Calibri"/>
              </a:rPr>
              <a:t>W</a:t>
            </a:r>
            <a:r>
              <a:rPr sz="1800" b="1" dirty="0">
                <a:latin typeface="Calibri"/>
                <a:cs typeface="Calibri"/>
              </a:rPr>
              <a:t>orki</a:t>
            </a:r>
            <a:r>
              <a:rPr sz="1800" b="1" spc="5" dirty="0">
                <a:latin typeface="Calibri"/>
                <a:cs typeface="Calibri"/>
              </a:rPr>
              <a:t>n</a:t>
            </a:r>
            <a:r>
              <a:rPr sz="1800" b="1" dirty="0">
                <a:latin typeface="Calibri"/>
                <a:cs typeface="Calibri"/>
              </a:rPr>
              <a:t>g  </a:t>
            </a:r>
            <a:r>
              <a:rPr sz="1800" b="1" spc="-10" dirty="0">
                <a:latin typeface="Calibri"/>
                <a:cs typeface="Calibri"/>
              </a:rPr>
              <a:t>Agreement</a:t>
            </a:r>
            <a:endParaRPr sz="1800" dirty="0">
              <a:latin typeface="Calibri"/>
              <a:cs typeface="Calibri"/>
            </a:endParaRPr>
          </a:p>
        </p:txBody>
      </p:sp>
      <p:sp>
        <p:nvSpPr>
          <p:cNvPr id="7" name="object 24">
            <a:extLst>
              <a:ext uri="{FF2B5EF4-FFF2-40B4-BE49-F238E27FC236}">
                <a16:creationId xmlns:a16="http://schemas.microsoft.com/office/drawing/2014/main" id="{51055223-EE50-01D7-AAC8-C8D648DE7C4E}"/>
              </a:ext>
            </a:extLst>
          </p:cNvPr>
          <p:cNvSpPr txBox="1"/>
          <p:nvPr/>
        </p:nvSpPr>
        <p:spPr>
          <a:xfrm>
            <a:off x="1720458" y="3178959"/>
            <a:ext cx="1635760" cy="980440"/>
          </a:xfrm>
          <a:prstGeom prst="rect">
            <a:avLst/>
          </a:prstGeom>
          <a:solidFill>
            <a:schemeClr val="bg2"/>
          </a:solidFill>
          <a:ln w="9144">
            <a:solidFill>
              <a:srgbClr val="FFC000"/>
            </a:solidFill>
          </a:ln>
        </p:spPr>
        <p:txBody>
          <a:bodyPr vert="horz" wrap="square" lIns="0" tIns="3175" rIns="0" bIns="0" rtlCol="0">
            <a:spAutoFit/>
          </a:bodyPr>
          <a:lstStyle/>
          <a:p>
            <a:pPr>
              <a:lnSpc>
                <a:spcPct val="100000"/>
              </a:lnSpc>
              <a:spcBef>
                <a:spcPts val="25"/>
              </a:spcBef>
            </a:pPr>
            <a:endParaRPr sz="2200" dirty="0">
              <a:latin typeface="Times New Roman"/>
              <a:cs typeface="Times New Roman"/>
            </a:endParaRPr>
          </a:p>
          <a:p>
            <a:pPr marL="391160">
              <a:lnSpc>
                <a:spcPct val="100000"/>
              </a:lnSpc>
            </a:pPr>
            <a:r>
              <a:rPr sz="1800" b="1" spc="-10" dirty="0">
                <a:latin typeface="Calibri"/>
                <a:cs typeface="Calibri"/>
              </a:rPr>
              <a:t>Personas</a:t>
            </a:r>
            <a:endParaRPr sz="1800" dirty="0">
              <a:latin typeface="Calibri"/>
              <a:cs typeface="Calibri"/>
            </a:endParaRPr>
          </a:p>
        </p:txBody>
      </p:sp>
      <p:sp>
        <p:nvSpPr>
          <p:cNvPr id="8" name="object 25">
            <a:extLst>
              <a:ext uri="{FF2B5EF4-FFF2-40B4-BE49-F238E27FC236}">
                <a16:creationId xmlns:a16="http://schemas.microsoft.com/office/drawing/2014/main" id="{290C4B57-CD65-1DD3-852A-992722B848BC}"/>
              </a:ext>
            </a:extLst>
          </p:cNvPr>
          <p:cNvSpPr txBox="1"/>
          <p:nvPr/>
        </p:nvSpPr>
        <p:spPr>
          <a:xfrm>
            <a:off x="3491395" y="3178959"/>
            <a:ext cx="1635760" cy="980440"/>
          </a:xfrm>
          <a:prstGeom prst="rect">
            <a:avLst/>
          </a:prstGeom>
          <a:solidFill>
            <a:schemeClr val="bg2"/>
          </a:solidFill>
          <a:ln w="9144">
            <a:solidFill>
              <a:srgbClr val="FFC000"/>
            </a:solidFill>
          </a:ln>
        </p:spPr>
        <p:txBody>
          <a:bodyPr vert="horz" wrap="square" lIns="0" tIns="200660" rIns="0" bIns="0" rtlCol="0">
            <a:spAutoFit/>
          </a:bodyPr>
          <a:lstStyle/>
          <a:p>
            <a:pPr marL="97155">
              <a:lnSpc>
                <a:spcPts val="2055"/>
              </a:lnSpc>
              <a:spcBef>
                <a:spcPts val="1580"/>
              </a:spcBef>
            </a:pPr>
            <a:r>
              <a:rPr sz="1800" b="1" spc="-5" dirty="0">
                <a:latin typeface="Calibri"/>
                <a:cs typeface="Calibri"/>
              </a:rPr>
              <a:t>Minimal</a:t>
            </a:r>
            <a:r>
              <a:rPr sz="1800" b="1" spc="-100" dirty="0">
                <a:latin typeface="Calibri"/>
                <a:cs typeface="Calibri"/>
              </a:rPr>
              <a:t> </a:t>
            </a:r>
            <a:r>
              <a:rPr sz="1800" b="1" spc="-5" dirty="0">
                <a:latin typeface="Calibri"/>
                <a:cs typeface="Calibri"/>
              </a:rPr>
              <a:t>Viable</a:t>
            </a:r>
            <a:endParaRPr sz="1800">
              <a:latin typeface="Calibri"/>
              <a:cs typeface="Calibri"/>
            </a:endParaRPr>
          </a:p>
          <a:p>
            <a:pPr marL="120014">
              <a:lnSpc>
                <a:spcPts val="2055"/>
              </a:lnSpc>
            </a:pPr>
            <a:r>
              <a:rPr sz="1800" b="1" spc="-5" dirty="0">
                <a:latin typeface="Calibri"/>
                <a:cs typeface="Calibri"/>
              </a:rPr>
              <a:t>P</a:t>
            </a:r>
            <a:r>
              <a:rPr sz="1800" b="1" spc="-30" dirty="0">
                <a:latin typeface="Calibri"/>
                <a:cs typeface="Calibri"/>
              </a:rPr>
              <a:t>r</a:t>
            </a:r>
            <a:r>
              <a:rPr sz="1800" b="1" dirty="0">
                <a:latin typeface="Calibri"/>
                <a:cs typeface="Calibri"/>
              </a:rPr>
              <a:t>o</a:t>
            </a:r>
            <a:r>
              <a:rPr sz="1800" b="1" spc="5" dirty="0">
                <a:latin typeface="Calibri"/>
                <a:cs typeface="Calibri"/>
              </a:rPr>
              <a:t>d</a:t>
            </a:r>
            <a:r>
              <a:rPr sz="1800" b="1" dirty="0">
                <a:latin typeface="Calibri"/>
                <a:cs typeface="Calibri"/>
              </a:rPr>
              <a:t>u</a:t>
            </a:r>
            <a:r>
              <a:rPr sz="1800" b="1" spc="-5" dirty="0">
                <a:latin typeface="Calibri"/>
                <a:cs typeface="Calibri"/>
              </a:rPr>
              <a:t>c</a:t>
            </a:r>
            <a:r>
              <a:rPr sz="1800" b="1" dirty="0">
                <a:latin typeface="Calibri"/>
                <a:cs typeface="Calibri"/>
              </a:rPr>
              <a:t>t</a:t>
            </a:r>
            <a:r>
              <a:rPr sz="1800" b="1" spc="-25" dirty="0">
                <a:latin typeface="Calibri"/>
                <a:cs typeface="Calibri"/>
              </a:rPr>
              <a:t> </a:t>
            </a:r>
            <a:r>
              <a:rPr sz="1800" b="1" dirty="0">
                <a:latin typeface="Calibri"/>
                <a:cs typeface="Calibri"/>
              </a:rPr>
              <a:t>(MV</a:t>
            </a:r>
            <a:r>
              <a:rPr sz="1800" b="1" spc="-5" dirty="0">
                <a:latin typeface="Calibri"/>
                <a:cs typeface="Calibri"/>
              </a:rPr>
              <a:t>P)</a:t>
            </a:r>
            <a:endParaRPr sz="1800">
              <a:latin typeface="Calibri"/>
              <a:cs typeface="Calibri"/>
            </a:endParaRPr>
          </a:p>
        </p:txBody>
      </p:sp>
      <p:sp>
        <p:nvSpPr>
          <p:cNvPr id="14" name="object 31">
            <a:extLst>
              <a:ext uri="{FF2B5EF4-FFF2-40B4-BE49-F238E27FC236}">
                <a16:creationId xmlns:a16="http://schemas.microsoft.com/office/drawing/2014/main" id="{174DCC52-F1FC-5C32-B3E6-6610944A044A}"/>
              </a:ext>
            </a:extLst>
          </p:cNvPr>
          <p:cNvSpPr txBox="1"/>
          <p:nvPr/>
        </p:nvSpPr>
        <p:spPr>
          <a:xfrm>
            <a:off x="5314557" y="3186580"/>
            <a:ext cx="1623060" cy="972819"/>
          </a:xfrm>
          <a:prstGeom prst="rect">
            <a:avLst/>
          </a:prstGeom>
          <a:solidFill>
            <a:schemeClr val="bg2"/>
          </a:solidFill>
          <a:ln>
            <a:solidFill>
              <a:srgbClr val="FFC000"/>
            </a:solidFill>
          </a:ln>
        </p:spPr>
        <p:txBody>
          <a:bodyPr vert="horz" wrap="square" lIns="0" tIns="0" rIns="0" bIns="0" rtlCol="0">
            <a:spAutoFit/>
          </a:bodyPr>
          <a:lstStyle/>
          <a:p>
            <a:pPr>
              <a:lnSpc>
                <a:spcPct val="100000"/>
              </a:lnSpc>
            </a:pPr>
            <a:endParaRPr sz="2200">
              <a:latin typeface="Times New Roman"/>
              <a:cs typeface="Times New Roman"/>
            </a:endParaRPr>
          </a:p>
          <a:p>
            <a:pPr marL="201295">
              <a:lnSpc>
                <a:spcPct val="100000"/>
              </a:lnSpc>
            </a:pPr>
            <a:r>
              <a:rPr sz="1800" b="1" spc="-20" dirty="0">
                <a:latin typeface="Calibri"/>
                <a:cs typeface="Calibri"/>
              </a:rPr>
              <a:t>Technologies</a:t>
            </a:r>
            <a:endParaRPr sz="1800">
              <a:latin typeface="Calibri"/>
              <a:cs typeface="Calibri"/>
            </a:endParaRPr>
          </a:p>
        </p:txBody>
      </p:sp>
      <p:sp>
        <p:nvSpPr>
          <p:cNvPr id="15" name="object 32">
            <a:extLst>
              <a:ext uri="{FF2B5EF4-FFF2-40B4-BE49-F238E27FC236}">
                <a16:creationId xmlns:a16="http://schemas.microsoft.com/office/drawing/2014/main" id="{2A8FD5F0-714F-C196-1087-D6186F1D6CC2}"/>
              </a:ext>
            </a:extLst>
          </p:cNvPr>
          <p:cNvSpPr txBox="1"/>
          <p:nvPr/>
        </p:nvSpPr>
        <p:spPr>
          <a:xfrm>
            <a:off x="7125019" y="3186580"/>
            <a:ext cx="1635760" cy="981710"/>
          </a:xfrm>
          <a:prstGeom prst="rect">
            <a:avLst/>
          </a:prstGeom>
          <a:solidFill>
            <a:schemeClr val="bg2"/>
          </a:solidFill>
          <a:ln w="9144">
            <a:solidFill>
              <a:srgbClr val="FFC000"/>
            </a:solidFill>
          </a:ln>
        </p:spPr>
        <p:txBody>
          <a:bodyPr vert="horz" wrap="square" lIns="0" tIns="85090" rIns="0" bIns="0" rtlCol="0">
            <a:spAutoFit/>
          </a:bodyPr>
          <a:lstStyle/>
          <a:p>
            <a:pPr marL="373380" marR="222885" indent="-143510">
              <a:lnSpc>
                <a:spcPct val="125000"/>
              </a:lnSpc>
              <a:spcBef>
                <a:spcPts val="670"/>
              </a:spcBef>
            </a:pPr>
            <a:r>
              <a:rPr sz="1800" b="1" dirty="0">
                <a:latin typeface="Calibri"/>
                <a:cs typeface="Calibri"/>
              </a:rPr>
              <a:t>A</a:t>
            </a:r>
            <a:r>
              <a:rPr sz="1800" b="1" spc="-30" dirty="0">
                <a:latin typeface="Calibri"/>
                <a:cs typeface="Calibri"/>
              </a:rPr>
              <a:t>r</a:t>
            </a:r>
            <a:r>
              <a:rPr sz="1800" b="1" spc="-5" dirty="0">
                <a:latin typeface="Calibri"/>
                <a:cs typeface="Calibri"/>
              </a:rPr>
              <a:t>c</a:t>
            </a:r>
            <a:r>
              <a:rPr sz="1800" b="1" spc="5" dirty="0">
                <a:latin typeface="Calibri"/>
                <a:cs typeface="Calibri"/>
              </a:rPr>
              <a:t>h</a:t>
            </a:r>
            <a:r>
              <a:rPr sz="1800" b="1" dirty="0">
                <a:latin typeface="Calibri"/>
                <a:cs typeface="Calibri"/>
              </a:rPr>
              <a:t>i</a:t>
            </a:r>
            <a:r>
              <a:rPr sz="1800" b="1" spc="-25" dirty="0">
                <a:latin typeface="Calibri"/>
                <a:cs typeface="Calibri"/>
              </a:rPr>
              <a:t>t</a:t>
            </a:r>
            <a:r>
              <a:rPr sz="1800" b="1" dirty="0">
                <a:latin typeface="Calibri"/>
                <a:cs typeface="Calibri"/>
              </a:rPr>
              <a:t>e</a:t>
            </a:r>
            <a:r>
              <a:rPr sz="1800" b="1" spc="-5" dirty="0">
                <a:latin typeface="Calibri"/>
                <a:cs typeface="Calibri"/>
              </a:rPr>
              <a:t>ctu</a:t>
            </a:r>
            <a:r>
              <a:rPr sz="1800" b="1" spc="-35" dirty="0">
                <a:latin typeface="Calibri"/>
                <a:cs typeface="Calibri"/>
              </a:rPr>
              <a:t>r</a:t>
            </a:r>
            <a:r>
              <a:rPr sz="1800" b="1" dirty="0">
                <a:latin typeface="Calibri"/>
                <a:cs typeface="Calibri"/>
              </a:rPr>
              <a:t>e  </a:t>
            </a:r>
            <a:r>
              <a:rPr sz="1800" b="1" spc="-5" dirty="0">
                <a:latin typeface="Calibri"/>
                <a:cs typeface="Calibri"/>
              </a:rPr>
              <a:t>Diagrams</a:t>
            </a:r>
            <a:endParaRPr sz="1800" dirty="0">
              <a:latin typeface="Calibri"/>
              <a:cs typeface="Calibri"/>
            </a:endParaRPr>
          </a:p>
        </p:txBody>
      </p:sp>
      <p:sp>
        <p:nvSpPr>
          <p:cNvPr id="18" name="object 35">
            <a:extLst>
              <a:ext uri="{FF2B5EF4-FFF2-40B4-BE49-F238E27FC236}">
                <a16:creationId xmlns:a16="http://schemas.microsoft.com/office/drawing/2014/main" id="{A6990B2A-4D8B-7477-C436-1F6BBC622706}"/>
              </a:ext>
            </a:extLst>
          </p:cNvPr>
          <p:cNvSpPr txBox="1"/>
          <p:nvPr/>
        </p:nvSpPr>
        <p:spPr>
          <a:xfrm>
            <a:off x="3491395" y="1965223"/>
            <a:ext cx="1635760" cy="981710"/>
          </a:xfrm>
          <a:prstGeom prst="rect">
            <a:avLst/>
          </a:prstGeom>
          <a:solidFill>
            <a:schemeClr val="bg2"/>
          </a:solidFill>
          <a:ln w="9144">
            <a:solidFill>
              <a:srgbClr val="FFC000"/>
            </a:solidFill>
          </a:ln>
        </p:spPr>
        <p:txBody>
          <a:bodyPr vert="horz" wrap="square" lIns="0" tIns="0" rIns="0" bIns="0" rtlCol="0">
            <a:spAutoFit/>
          </a:bodyPr>
          <a:lstStyle/>
          <a:p>
            <a:pPr marL="1270" algn="ctr">
              <a:lnSpc>
                <a:spcPts val="1700"/>
              </a:lnSpc>
            </a:pPr>
            <a:r>
              <a:rPr sz="1800" b="1" spc="-10" dirty="0">
                <a:latin typeface="Calibri"/>
                <a:cs typeface="Calibri"/>
              </a:rPr>
              <a:t>Improvements</a:t>
            </a:r>
            <a:endParaRPr sz="1800" dirty="0">
              <a:latin typeface="Calibri"/>
              <a:cs typeface="Calibri"/>
            </a:endParaRPr>
          </a:p>
          <a:p>
            <a:pPr marL="294005" marR="288925" algn="ctr">
              <a:lnSpc>
                <a:spcPts val="1939"/>
              </a:lnSpc>
              <a:spcBef>
                <a:spcPts val="140"/>
              </a:spcBef>
            </a:pPr>
            <a:r>
              <a:rPr sz="1800" b="1" spc="-5" dirty="0">
                <a:latin typeface="Calibri"/>
                <a:cs typeface="Calibri"/>
              </a:rPr>
              <a:t>mad</a:t>
            </a:r>
            <a:r>
              <a:rPr sz="1800" b="1" dirty="0">
                <a:latin typeface="Calibri"/>
                <a:cs typeface="Calibri"/>
              </a:rPr>
              <a:t>e</a:t>
            </a:r>
            <a:r>
              <a:rPr sz="1800" b="1" spc="-20" dirty="0">
                <a:latin typeface="Calibri"/>
                <a:cs typeface="Calibri"/>
              </a:rPr>
              <a:t> </a:t>
            </a:r>
            <a:r>
              <a:rPr sz="1800" b="1" spc="-5" dirty="0">
                <a:latin typeface="Calibri"/>
                <a:cs typeface="Calibri"/>
              </a:rPr>
              <a:t>f</a:t>
            </a:r>
            <a:r>
              <a:rPr sz="1800" b="1" spc="-35" dirty="0">
                <a:latin typeface="Calibri"/>
                <a:cs typeface="Calibri"/>
              </a:rPr>
              <a:t>r</a:t>
            </a:r>
            <a:r>
              <a:rPr sz="1800" b="1" dirty="0">
                <a:latin typeface="Calibri"/>
                <a:cs typeface="Calibri"/>
              </a:rPr>
              <a:t>om  </a:t>
            </a:r>
            <a:r>
              <a:rPr sz="1800" b="1" spc="-10" dirty="0">
                <a:latin typeface="Calibri"/>
                <a:cs typeface="Calibri"/>
              </a:rPr>
              <a:t>Professor </a:t>
            </a:r>
            <a:r>
              <a:rPr sz="1800" b="1" spc="-5" dirty="0">
                <a:latin typeface="Calibri"/>
                <a:cs typeface="Calibri"/>
              </a:rPr>
              <a:t> </a:t>
            </a:r>
            <a:r>
              <a:rPr sz="1800" b="1" spc="-10" dirty="0">
                <a:latin typeface="Calibri"/>
                <a:cs typeface="Calibri"/>
              </a:rPr>
              <a:t>Feedback</a:t>
            </a:r>
            <a:endParaRPr sz="1800" dirty="0">
              <a:latin typeface="Calibri"/>
              <a:cs typeface="Calibri"/>
            </a:endParaRPr>
          </a:p>
        </p:txBody>
      </p:sp>
      <p:sp>
        <p:nvSpPr>
          <p:cNvPr id="25" name="object 42">
            <a:extLst>
              <a:ext uri="{FF2B5EF4-FFF2-40B4-BE49-F238E27FC236}">
                <a16:creationId xmlns:a16="http://schemas.microsoft.com/office/drawing/2014/main" id="{5C670717-B10B-AAF2-972A-8C182E42418F}"/>
              </a:ext>
            </a:extLst>
          </p:cNvPr>
          <p:cNvSpPr txBox="1"/>
          <p:nvPr/>
        </p:nvSpPr>
        <p:spPr>
          <a:xfrm>
            <a:off x="3491395" y="4288622"/>
            <a:ext cx="1635760" cy="980440"/>
          </a:xfrm>
          <a:prstGeom prst="rect">
            <a:avLst/>
          </a:prstGeom>
          <a:solidFill>
            <a:schemeClr val="bg2"/>
          </a:solidFill>
          <a:ln w="9144">
            <a:solidFill>
              <a:srgbClr val="FFC000"/>
            </a:solidFill>
          </a:ln>
        </p:spPr>
        <p:txBody>
          <a:bodyPr vert="horz" wrap="square" lIns="0" tIns="3175" rIns="0" bIns="0" rtlCol="0">
            <a:spAutoFit/>
          </a:bodyPr>
          <a:lstStyle/>
          <a:p>
            <a:pPr>
              <a:lnSpc>
                <a:spcPct val="100000"/>
              </a:lnSpc>
              <a:spcBef>
                <a:spcPts val="25"/>
              </a:spcBef>
            </a:pPr>
            <a:endParaRPr sz="2200" dirty="0">
              <a:latin typeface="Times New Roman"/>
              <a:cs typeface="Times New Roman"/>
            </a:endParaRPr>
          </a:p>
          <a:p>
            <a:pPr marL="459740">
              <a:lnSpc>
                <a:spcPct val="100000"/>
              </a:lnSpc>
            </a:pPr>
            <a:r>
              <a:rPr sz="1800" b="1" spc="-5" dirty="0">
                <a:latin typeface="Calibri"/>
                <a:cs typeface="Calibri"/>
              </a:rPr>
              <a:t>Metrics</a:t>
            </a:r>
            <a:endParaRPr sz="1800" dirty="0">
              <a:latin typeface="Calibri"/>
              <a:cs typeface="Calibri"/>
            </a:endParaRPr>
          </a:p>
        </p:txBody>
      </p:sp>
      <p:sp>
        <p:nvSpPr>
          <p:cNvPr id="26" name="object 43">
            <a:extLst>
              <a:ext uri="{FF2B5EF4-FFF2-40B4-BE49-F238E27FC236}">
                <a16:creationId xmlns:a16="http://schemas.microsoft.com/office/drawing/2014/main" id="{B2FFF790-B77F-00EF-0F01-A193B0677CF2}"/>
              </a:ext>
            </a:extLst>
          </p:cNvPr>
          <p:cNvSpPr txBox="1"/>
          <p:nvPr/>
        </p:nvSpPr>
        <p:spPr>
          <a:xfrm>
            <a:off x="5318622" y="4287352"/>
            <a:ext cx="1635760" cy="981710"/>
          </a:xfrm>
          <a:prstGeom prst="rect">
            <a:avLst/>
          </a:prstGeom>
          <a:solidFill>
            <a:schemeClr val="bg2"/>
          </a:solidFill>
          <a:ln w="9144">
            <a:solidFill>
              <a:srgbClr val="FFC000"/>
            </a:solidFill>
          </a:ln>
        </p:spPr>
        <p:txBody>
          <a:bodyPr vert="horz" wrap="square" lIns="0" tIns="3810" rIns="0" bIns="0" rtlCol="0">
            <a:spAutoFit/>
          </a:bodyPr>
          <a:lstStyle/>
          <a:p>
            <a:pPr>
              <a:lnSpc>
                <a:spcPct val="100000"/>
              </a:lnSpc>
              <a:spcBef>
                <a:spcPts val="30"/>
              </a:spcBef>
            </a:pPr>
            <a:endParaRPr sz="2200" dirty="0">
              <a:latin typeface="Times New Roman"/>
              <a:cs typeface="Times New Roman"/>
            </a:endParaRPr>
          </a:p>
          <a:p>
            <a:pPr marL="168910">
              <a:lnSpc>
                <a:spcPct val="100000"/>
              </a:lnSpc>
            </a:pPr>
            <a:r>
              <a:rPr sz="1800" b="1" spc="-10" dirty="0">
                <a:latin typeface="Calibri"/>
                <a:cs typeface="Calibri"/>
              </a:rPr>
              <a:t>Retrospective</a:t>
            </a:r>
            <a:endParaRPr sz="1800" dirty="0">
              <a:latin typeface="Calibri"/>
              <a:cs typeface="Calibri"/>
            </a:endParaRPr>
          </a:p>
        </p:txBody>
      </p:sp>
      <p:sp>
        <p:nvSpPr>
          <p:cNvPr id="27" name="object 44">
            <a:extLst>
              <a:ext uri="{FF2B5EF4-FFF2-40B4-BE49-F238E27FC236}">
                <a16:creationId xmlns:a16="http://schemas.microsoft.com/office/drawing/2014/main" id="{088E9851-AFD3-D1EA-0B94-BCA34A5C7EA5}"/>
              </a:ext>
            </a:extLst>
          </p:cNvPr>
          <p:cNvSpPr txBox="1"/>
          <p:nvPr/>
        </p:nvSpPr>
        <p:spPr>
          <a:xfrm>
            <a:off x="8933550" y="4288622"/>
            <a:ext cx="1635760" cy="981710"/>
          </a:xfrm>
          <a:prstGeom prst="rect">
            <a:avLst/>
          </a:prstGeom>
          <a:solidFill>
            <a:schemeClr val="bg2"/>
          </a:solidFill>
          <a:ln w="9144">
            <a:solidFill>
              <a:srgbClr val="FFC000"/>
            </a:solidFill>
          </a:ln>
        </p:spPr>
        <p:txBody>
          <a:bodyPr vert="horz" wrap="square" lIns="0" tIns="3810" rIns="0" bIns="0" rtlCol="0">
            <a:spAutoFit/>
          </a:bodyPr>
          <a:lstStyle/>
          <a:p>
            <a:pPr>
              <a:lnSpc>
                <a:spcPct val="100000"/>
              </a:lnSpc>
              <a:spcBef>
                <a:spcPts val="30"/>
              </a:spcBef>
            </a:pPr>
            <a:endParaRPr sz="2200">
              <a:latin typeface="Times New Roman"/>
              <a:cs typeface="Times New Roman"/>
            </a:endParaRPr>
          </a:p>
          <a:p>
            <a:pPr marL="374650">
              <a:lnSpc>
                <a:spcPct val="100000"/>
              </a:lnSpc>
            </a:pPr>
            <a:r>
              <a:rPr sz="1800" b="1" dirty="0">
                <a:latin typeface="Calibri"/>
                <a:cs typeface="Calibri"/>
              </a:rPr>
              <a:t>App</a:t>
            </a:r>
            <a:r>
              <a:rPr sz="1800" b="1" spc="-60" dirty="0">
                <a:latin typeface="Calibri"/>
                <a:cs typeface="Calibri"/>
              </a:rPr>
              <a:t> </a:t>
            </a:r>
            <a:r>
              <a:rPr sz="1800" b="1" spc="-5" dirty="0">
                <a:latin typeface="Calibri"/>
                <a:cs typeface="Calibri"/>
              </a:rPr>
              <a:t>Logo</a:t>
            </a:r>
            <a:endParaRPr sz="1800">
              <a:latin typeface="Calibri"/>
              <a:cs typeface="Calibri"/>
            </a:endParaRPr>
          </a:p>
        </p:txBody>
      </p:sp>
      <p:sp>
        <p:nvSpPr>
          <p:cNvPr id="28" name="object 45">
            <a:extLst>
              <a:ext uri="{FF2B5EF4-FFF2-40B4-BE49-F238E27FC236}">
                <a16:creationId xmlns:a16="http://schemas.microsoft.com/office/drawing/2014/main" id="{7167E983-DB7B-9067-F190-BBACE7538B14}"/>
              </a:ext>
            </a:extLst>
          </p:cNvPr>
          <p:cNvSpPr txBox="1"/>
          <p:nvPr/>
        </p:nvSpPr>
        <p:spPr>
          <a:xfrm>
            <a:off x="3491395" y="5397015"/>
            <a:ext cx="1635760" cy="981710"/>
          </a:xfrm>
          <a:prstGeom prst="rect">
            <a:avLst/>
          </a:prstGeom>
          <a:solidFill>
            <a:schemeClr val="bg2"/>
          </a:solidFill>
          <a:ln w="9144">
            <a:solidFill>
              <a:srgbClr val="FFC000"/>
            </a:solidFill>
          </a:ln>
        </p:spPr>
        <p:txBody>
          <a:bodyPr vert="horz" wrap="square" lIns="0" tIns="3810" rIns="0" bIns="0" rtlCol="0">
            <a:spAutoFit/>
          </a:bodyPr>
          <a:lstStyle/>
          <a:p>
            <a:pPr>
              <a:lnSpc>
                <a:spcPct val="100000"/>
              </a:lnSpc>
              <a:spcBef>
                <a:spcPts val="30"/>
              </a:spcBef>
            </a:pPr>
            <a:endParaRPr sz="2200">
              <a:latin typeface="Times New Roman"/>
              <a:cs typeface="Times New Roman"/>
            </a:endParaRPr>
          </a:p>
          <a:p>
            <a:pPr marL="264160">
              <a:lnSpc>
                <a:spcPct val="100000"/>
              </a:lnSpc>
            </a:pPr>
            <a:r>
              <a:rPr sz="1800" b="1" dirty="0">
                <a:latin typeface="Calibri"/>
                <a:cs typeface="Calibri"/>
              </a:rPr>
              <a:t>GitHub</a:t>
            </a:r>
            <a:r>
              <a:rPr sz="1800" b="1" spc="-55" dirty="0">
                <a:latin typeface="Calibri"/>
                <a:cs typeface="Calibri"/>
              </a:rPr>
              <a:t> </a:t>
            </a:r>
            <a:r>
              <a:rPr sz="1800" b="1" spc="-5" dirty="0">
                <a:latin typeface="Calibri"/>
                <a:cs typeface="Calibri"/>
              </a:rPr>
              <a:t>Link</a:t>
            </a:r>
            <a:endParaRPr sz="1800">
              <a:latin typeface="Calibri"/>
              <a:cs typeface="Calibri"/>
            </a:endParaRPr>
          </a:p>
        </p:txBody>
      </p:sp>
      <p:sp>
        <p:nvSpPr>
          <p:cNvPr id="29" name="object 46">
            <a:extLst>
              <a:ext uri="{FF2B5EF4-FFF2-40B4-BE49-F238E27FC236}">
                <a16:creationId xmlns:a16="http://schemas.microsoft.com/office/drawing/2014/main" id="{D3D28245-4BE0-F588-E5DC-5EB0C95F5F52}"/>
              </a:ext>
            </a:extLst>
          </p:cNvPr>
          <p:cNvSpPr txBox="1"/>
          <p:nvPr/>
        </p:nvSpPr>
        <p:spPr>
          <a:xfrm>
            <a:off x="5320527" y="5397015"/>
            <a:ext cx="1633855" cy="981710"/>
          </a:xfrm>
          <a:prstGeom prst="rect">
            <a:avLst/>
          </a:prstGeom>
          <a:solidFill>
            <a:schemeClr val="bg2"/>
          </a:solidFill>
          <a:ln w="9144">
            <a:solidFill>
              <a:srgbClr val="FFC000"/>
            </a:solidFill>
          </a:ln>
        </p:spPr>
        <p:txBody>
          <a:bodyPr vert="horz" wrap="square" lIns="0" tIns="0" rIns="0" bIns="0" rtlCol="0">
            <a:spAutoFit/>
          </a:bodyPr>
          <a:lstStyle/>
          <a:p>
            <a:pPr>
              <a:lnSpc>
                <a:spcPct val="100000"/>
              </a:lnSpc>
            </a:pPr>
            <a:endParaRPr sz="1600" dirty="0">
              <a:latin typeface="Times New Roman"/>
              <a:cs typeface="Times New Roman"/>
            </a:endParaRPr>
          </a:p>
          <a:p>
            <a:pPr marL="531495" marR="53975" indent="-467995">
              <a:lnSpc>
                <a:spcPts val="1939"/>
              </a:lnSpc>
            </a:pPr>
            <a:r>
              <a:rPr sz="1800" b="1" spc="-10" dirty="0">
                <a:latin typeface="Calibri"/>
                <a:cs typeface="Calibri"/>
              </a:rPr>
              <a:t>Live</a:t>
            </a:r>
            <a:r>
              <a:rPr sz="1800" b="1" spc="-75" dirty="0">
                <a:latin typeface="Calibri"/>
                <a:cs typeface="Calibri"/>
              </a:rPr>
              <a:t> </a:t>
            </a:r>
            <a:r>
              <a:rPr sz="1800" b="1" spc="-5" dirty="0">
                <a:latin typeface="Calibri"/>
                <a:cs typeface="Calibri"/>
              </a:rPr>
              <a:t>Application </a:t>
            </a:r>
            <a:r>
              <a:rPr sz="1800" b="1" spc="-390" dirty="0">
                <a:latin typeface="Calibri"/>
                <a:cs typeface="Calibri"/>
              </a:rPr>
              <a:t> </a:t>
            </a:r>
            <a:r>
              <a:rPr sz="1800" b="1" spc="-5" dirty="0">
                <a:latin typeface="Calibri"/>
                <a:cs typeface="Calibri"/>
              </a:rPr>
              <a:t>Demo</a:t>
            </a:r>
            <a:endParaRPr sz="1800" dirty="0">
              <a:latin typeface="Calibri"/>
              <a:cs typeface="Calibri"/>
            </a:endParaRPr>
          </a:p>
        </p:txBody>
      </p:sp>
      <p:sp>
        <p:nvSpPr>
          <p:cNvPr id="30" name="object 47">
            <a:extLst>
              <a:ext uri="{FF2B5EF4-FFF2-40B4-BE49-F238E27FC236}">
                <a16:creationId xmlns:a16="http://schemas.microsoft.com/office/drawing/2014/main" id="{96BD814C-0712-9BE3-9152-C4D88EB2B671}"/>
              </a:ext>
            </a:extLst>
          </p:cNvPr>
          <p:cNvSpPr txBox="1"/>
          <p:nvPr/>
        </p:nvSpPr>
        <p:spPr>
          <a:xfrm>
            <a:off x="1720458" y="5379997"/>
            <a:ext cx="1635760" cy="981710"/>
          </a:xfrm>
          <a:prstGeom prst="rect">
            <a:avLst/>
          </a:prstGeom>
          <a:solidFill>
            <a:schemeClr val="bg2"/>
          </a:solidFill>
          <a:ln w="9144">
            <a:solidFill>
              <a:srgbClr val="FFC000"/>
            </a:solidFill>
          </a:ln>
        </p:spPr>
        <p:txBody>
          <a:bodyPr vert="horz" wrap="square" lIns="0" tIns="4445" rIns="0" bIns="0" rtlCol="0">
            <a:spAutoFit/>
          </a:bodyPr>
          <a:lstStyle/>
          <a:p>
            <a:pPr>
              <a:lnSpc>
                <a:spcPct val="100000"/>
              </a:lnSpc>
              <a:spcBef>
                <a:spcPts val="35"/>
              </a:spcBef>
            </a:pPr>
            <a:endParaRPr sz="2200" dirty="0">
              <a:latin typeface="Times New Roman"/>
              <a:cs typeface="Times New Roman"/>
            </a:endParaRPr>
          </a:p>
          <a:p>
            <a:pPr marL="171450">
              <a:lnSpc>
                <a:spcPct val="100000"/>
              </a:lnSpc>
            </a:pPr>
            <a:r>
              <a:rPr sz="1800" b="1" spc="-5" dirty="0">
                <a:latin typeface="Calibri"/>
                <a:cs typeface="Calibri"/>
              </a:rPr>
              <a:t>Project</a:t>
            </a:r>
            <a:r>
              <a:rPr sz="1800" b="1" spc="-50" dirty="0">
                <a:latin typeface="Calibri"/>
                <a:cs typeface="Calibri"/>
              </a:rPr>
              <a:t> </a:t>
            </a:r>
            <a:r>
              <a:rPr sz="1800" b="1" spc="-5" dirty="0">
                <a:latin typeface="Calibri"/>
                <a:cs typeface="Calibri"/>
              </a:rPr>
              <a:t>Demo</a:t>
            </a:r>
            <a:endParaRPr sz="1800" dirty="0">
              <a:latin typeface="Calibri"/>
              <a:cs typeface="Calibri"/>
            </a:endParaRPr>
          </a:p>
        </p:txBody>
      </p:sp>
      <p:pic>
        <p:nvPicPr>
          <p:cNvPr id="3076" name="Picture 4" descr="Agenda Word: Over 27,939 Royalty-Free Licensable Stock Illustrations &amp;  Drawings | Shutterstock">
            <a:extLst>
              <a:ext uri="{FF2B5EF4-FFF2-40B4-BE49-F238E27FC236}">
                <a16:creationId xmlns:a16="http://schemas.microsoft.com/office/drawing/2014/main" id="{4078EDFC-C55E-8F2B-82A9-91F8648B9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138" y="403708"/>
            <a:ext cx="9451939" cy="12363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1" name="object 8">
            <a:extLst>
              <a:ext uri="{FF2B5EF4-FFF2-40B4-BE49-F238E27FC236}">
                <a16:creationId xmlns:a16="http://schemas.microsoft.com/office/drawing/2014/main" id="{5CAE8772-EAAA-CC7B-8CA5-41BC8F107E3F}"/>
              </a:ext>
            </a:extLst>
          </p:cNvPr>
          <p:cNvPicPr/>
          <p:nvPr/>
        </p:nvPicPr>
        <p:blipFill>
          <a:blip r:embed="rId4" cstate="print"/>
          <a:stretch>
            <a:fillRect/>
          </a:stretch>
        </p:blipFill>
        <p:spPr>
          <a:xfrm>
            <a:off x="0" y="0"/>
            <a:ext cx="1728078" cy="2148115"/>
          </a:xfrm>
          <a:prstGeom prst="rect">
            <a:avLst/>
          </a:prstGeom>
        </p:spPr>
      </p:pic>
      <p:sp>
        <p:nvSpPr>
          <p:cNvPr id="43" name="object 21">
            <a:extLst>
              <a:ext uri="{FF2B5EF4-FFF2-40B4-BE49-F238E27FC236}">
                <a16:creationId xmlns:a16="http://schemas.microsoft.com/office/drawing/2014/main" id="{5E670A98-28E7-C574-27A9-64CBBB004A45}"/>
              </a:ext>
            </a:extLst>
          </p:cNvPr>
          <p:cNvSpPr txBox="1"/>
          <p:nvPr/>
        </p:nvSpPr>
        <p:spPr>
          <a:xfrm>
            <a:off x="7127610" y="4293795"/>
            <a:ext cx="1635760" cy="975267"/>
          </a:xfrm>
          <a:prstGeom prst="rect">
            <a:avLst/>
          </a:prstGeom>
          <a:solidFill>
            <a:schemeClr val="bg2"/>
          </a:solidFill>
          <a:ln w="9144">
            <a:solidFill>
              <a:srgbClr val="FFC000"/>
            </a:solidFill>
          </a:ln>
        </p:spPr>
        <p:txBody>
          <a:bodyPr vert="horz" wrap="square" lIns="0" tIns="5715" rIns="0" bIns="0" rtlCol="0">
            <a:spAutoFit/>
          </a:bodyPr>
          <a:lstStyle/>
          <a:p>
            <a:pPr>
              <a:lnSpc>
                <a:spcPct val="100000"/>
              </a:lnSpc>
              <a:spcBef>
                <a:spcPts val="45"/>
              </a:spcBef>
            </a:pPr>
            <a:endParaRPr lang="en-US" sz="1550" dirty="0">
              <a:latin typeface="Times New Roman"/>
              <a:cs typeface="Times New Roman"/>
            </a:endParaRPr>
          </a:p>
          <a:p>
            <a:pPr marL="321310" marR="315595" indent="160020">
              <a:lnSpc>
                <a:spcPts val="1939"/>
              </a:lnSpc>
              <a:spcBef>
                <a:spcPts val="5"/>
              </a:spcBef>
            </a:pPr>
            <a:r>
              <a:rPr lang="en-US" sz="1800" b="1" spc="-10" dirty="0">
                <a:latin typeface="Calibri"/>
                <a:cs typeface="Calibri"/>
              </a:rPr>
              <a:t>Sprint 2</a:t>
            </a:r>
          </a:p>
          <a:p>
            <a:pPr marL="321310" marR="315595" indent="160020">
              <a:lnSpc>
                <a:spcPts val="1939"/>
              </a:lnSpc>
              <a:spcBef>
                <a:spcPts val="5"/>
              </a:spcBef>
            </a:pPr>
            <a:r>
              <a:rPr lang="en-US" b="1" spc="-10" dirty="0">
                <a:latin typeface="Calibri"/>
                <a:cs typeface="Calibri"/>
              </a:rPr>
              <a:t>Backlog </a:t>
            </a:r>
          </a:p>
          <a:p>
            <a:pPr marL="321310" marR="315595" indent="160020">
              <a:lnSpc>
                <a:spcPts val="1939"/>
              </a:lnSpc>
              <a:spcBef>
                <a:spcPts val="5"/>
              </a:spcBef>
            </a:pPr>
            <a:endParaRPr lang="en-US" sz="1800" dirty="0">
              <a:latin typeface="Calibri"/>
              <a:cs typeface="Calibri"/>
            </a:endParaRPr>
          </a:p>
        </p:txBody>
      </p:sp>
      <p:sp>
        <p:nvSpPr>
          <p:cNvPr id="44" name="object 21">
            <a:extLst>
              <a:ext uri="{FF2B5EF4-FFF2-40B4-BE49-F238E27FC236}">
                <a16:creationId xmlns:a16="http://schemas.microsoft.com/office/drawing/2014/main" id="{84EC4015-02DF-5099-2515-659518F15E00}"/>
              </a:ext>
            </a:extLst>
          </p:cNvPr>
          <p:cNvSpPr txBox="1"/>
          <p:nvPr/>
        </p:nvSpPr>
        <p:spPr>
          <a:xfrm>
            <a:off x="1720458" y="4282064"/>
            <a:ext cx="1635760" cy="975267"/>
          </a:xfrm>
          <a:prstGeom prst="rect">
            <a:avLst/>
          </a:prstGeom>
          <a:solidFill>
            <a:schemeClr val="bg2"/>
          </a:solidFill>
          <a:ln w="9144">
            <a:solidFill>
              <a:srgbClr val="FFC000"/>
            </a:solidFill>
          </a:ln>
        </p:spPr>
        <p:txBody>
          <a:bodyPr vert="horz" wrap="square" lIns="0" tIns="5715" rIns="0" bIns="0" rtlCol="0">
            <a:spAutoFit/>
          </a:bodyPr>
          <a:lstStyle/>
          <a:p>
            <a:pPr>
              <a:lnSpc>
                <a:spcPct val="100000"/>
              </a:lnSpc>
              <a:spcBef>
                <a:spcPts val="45"/>
              </a:spcBef>
            </a:pPr>
            <a:endParaRPr lang="en-US" sz="1550" dirty="0">
              <a:latin typeface="Times New Roman"/>
              <a:cs typeface="Times New Roman"/>
            </a:endParaRPr>
          </a:p>
          <a:p>
            <a:pPr marL="321310" marR="315595" indent="160020">
              <a:lnSpc>
                <a:spcPts val="1939"/>
              </a:lnSpc>
              <a:spcBef>
                <a:spcPts val="5"/>
              </a:spcBef>
            </a:pPr>
            <a:r>
              <a:rPr lang="en-US" sz="1800" b="1" spc="-10" dirty="0">
                <a:latin typeface="Calibri"/>
                <a:cs typeface="Calibri"/>
              </a:rPr>
              <a:t>Sprint 1</a:t>
            </a:r>
          </a:p>
          <a:p>
            <a:pPr marL="321310" marR="315595" indent="160020">
              <a:lnSpc>
                <a:spcPts val="1939"/>
              </a:lnSpc>
              <a:spcBef>
                <a:spcPts val="5"/>
              </a:spcBef>
            </a:pPr>
            <a:r>
              <a:rPr lang="en-US" b="1" spc="-10" dirty="0">
                <a:latin typeface="Calibri"/>
                <a:cs typeface="Calibri"/>
              </a:rPr>
              <a:t>Backlog </a:t>
            </a:r>
          </a:p>
          <a:p>
            <a:pPr marL="321310" marR="315595" indent="160020">
              <a:lnSpc>
                <a:spcPts val="1939"/>
              </a:lnSpc>
              <a:spcBef>
                <a:spcPts val="5"/>
              </a:spcBef>
            </a:pPr>
            <a:endParaRPr lang="en-US" sz="1800" dirty="0">
              <a:latin typeface="Calibri"/>
              <a:cs typeface="Calibri"/>
            </a:endParaRPr>
          </a:p>
        </p:txBody>
      </p:sp>
      <p:sp>
        <p:nvSpPr>
          <p:cNvPr id="54" name="object 21">
            <a:extLst>
              <a:ext uri="{FF2B5EF4-FFF2-40B4-BE49-F238E27FC236}">
                <a16:creationId xmlns:a16="http://schemas.microsoft.com/office/drawing/2014/main" id="{7C4E6DA0-5BC2-1268-99EE-050A2501AC52}"/>
              </a:ext>
            </a:extLst>
          </p:cNvPr>
          <p:cNvSpPr txBox="1"/>
          <p:nvPr/>
        </p:nvSpPr>
        <p:spPr>
          <a:xfrm>
            <a:off x="8933550" y="3178959"/>
            <a:ext cx="1635760" cy="975267"/>
          </a:xfrm>
          <a:prstGeom prst="rect">
            <a:avLst/>
          </a:prstGeom>
          <a:solidFill>
            <a:schemeClr val="bg2"/>
          </a:solidFill>
          <a:ln w="9144">
            <a:solidFill>
              <a:srgbClr val="FFC000"/>
            </a:solidFill>
          </a:ln>
        </p:spPr>
        <p:txBody>
          <a:bodyPr vert="horz" wrap="square" lIns="0" tIns="5715" rIns="0" bIns="0" rtlCol="0">
            <a:spAutoFit/>
          </a:bodyPr>
          <a:lstStyle/>
          <a:p>
            <a:pPr>
              <a:lnSpc>
                <a:spcPct val="100000"/>
              </a:lnSpc>
              <a:spcBef>
                <a:spcPts val="45"/>
              </a:spcBef>
            </a:pPr>
            <a:endParaRPr lang="en-US" sz="1550" dirty="0">
              <a:latin typeface="Times New Roman"/>
              <a:cs typeface="Times New Roman"/>
            </a:endParaRPr>
          </a:p>
          <a:p>
            <a:pPr marL="321310" marR="315595" indent="160020">
              <a:lnSpc>
                <a:spcPts val="1939"/>
              </a:lnSpc>
              <a:spcBef>
                <a:spcPts val="5"/>
              </a:spcBef>
            </a:pPr>
            <a:r>
              <a:rPr lang="en-US" b="1" spc="-10" dirty="0">
                <a:latin typeface="Calibri"/>
                <a:cs typeface="Calibri"/>
              </a:rPr>
              <a:t>Product</a:t>
            </a:r>
            <a:endParaRPr lang="en-US" sz="1800" b="1" spc="-10" dirty="0">
              <a:latin typeface="Calibri"/>
              <a:cs typeface="Calibri"/>
            </a:endParaRPr>
          </a:p>
          <a:p>
            <a:pPr marL="321310" marR="315595" indent="160020">
              <a:lnSpc>
                <a:spcPts val="1939"/>
              </a:lnSpc>
              <a:spcBef>
                <a:spcPts val="5"/>
              </a:spcBef>
            </a:pPr>
            <a:r>
              <a:rPr lang="en-US" b="1" spc="-10" dirty="0">
                <a:latin typeface="Calibri"/>
                <a:cs typeface="Calibri"/>
              </a:rPr>
              <a:t>Backlog </a:t>
            </a:r>
          </a:p>
          <a:p>
            <a:pPr marL="321310" marR="315595" indent="160020">
              <a:lnSpc>
                <a:spcPts val="1939"/>
              </a:lnSpc>
              <a:spcBef>
                <a:spcPts val="5"/>
              </a:spcBef>
            </a:pPr>
            <a:endParaRPr lang="en-US" sz="1800" dirty="0">
              <a:latin typeface="Calibri"/>
              <a:cs typeface="Calibri"/>
            </a:endParaRPr>
          </a:p>
        </p:txBody>
      </p:sp>
    </p:spTree>
    <p:extLst>
      <p:ext uri="{BB962C8B-B14F-4D97-AF65-F5344CB8AC3E}">
        <p14:creationId xmlns:p14="http://schemas.microsoft.com/office/powerpoint/2010/main" val="3713662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object 2" descr="A colorful circles with icons&#10;&#10;Description automatically generated with medium confidence">
            <a:extLst>
              <a:ext uri="{FF2B5EF4-FFF2-40B4-BE49-F238E27FC236}">
                <a16:creationId xmlns:a16="http://schemas.microsoft.com/office/drawing/2014/main" id="{41FCC2A3-D3D3-BFC6-6126-27693FA74D39}"/>
              </a:ext>
            </a:extLst>
          </p:cNvPr>
          <p:cNvPicPr/>
          <p:nvPr/>
        </p:nvPicPr>
        <p:blipFill>
          <a:blip r:embed="rId2" cstate="print">
            <a:alphaModFix amt="40000"/>
          </a:blip>
          <a:srcRect l="3265" r="3772" b="-3"/>
          <a:stretch/>
        </p:blipFill>
        <p:spPr>
          <a:xfrm>
            <a:off x="20" y="10"/>
            <a:ext cx="12191980" cy="6857990"/>
          </a:xfrm>
          <a:prstGeom prst="rect">
            <a:avLst/>
          </a:prstGeom>
        </p:spPr>
      </p:pic>
      <p:sp>
        <p:nvSpPr>
          <p:cNvPr id="4" name="TextBox 3">
            <a:extLst>
              <a:ext uri="{FF2B5EF4-FFF2-40B4-BE49-F238E27FC236}">
                <a16:creationId xmlns:a16="http://schemas.microsoft.com/office/drawing/2014/main" id="{BABDCE54-1D0E-D2F6-EDED-DD8AAC9C109F}"/>
              </a:ext>
            </a:extLst>
          </p:cNvPr>
          <p:cNvSpPr txBox="1"/>
          <p:nvPr/>
        </p:nvSpPr>
        <p:spPr>
          <a:xfrm>
            <a:off x="1189487" y="-1782435"/>
            <a:ext cx="10261600" cy="356486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8800" b="1" dirty="0">
                <a:ln w="22225">
                  <a:solidFill>
                    <a:schemeClr val="tx1"/>
                  </a:solidFill>
                  <a:miter lim="800000"/>
                </a:ln>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METR</a:t>
            </a:r>
            <a:r>
              <a:rPr lang="en-US" sz="8800" b="1" spc="10" dirty="0">
                <a:ln w="22225">
                  <a:solidFill>
                    <a:schemeClr val="tx1"/>
                  </a:solidFill>
                  <a:miter lim="800000"/>
                </a:ln>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I</a:t>
            </a:r>
            <a:r>
              <a:rPr lang="en-US" sz="8800" b="1" spc="-5" dirty="0">
                <a:ln w="22225">
                  <a:solidFill>
                    <a:schemeClr val="tx1"/>
                  </a:solidFill>
                  <a:miter lim="800000"/>
                </a:ln>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CS</a:t>
            </a:r>
            <a:endParaRPr lang="en-US" sz="8800" b="1" dirty="0">
              <a:ln w="22225">
                <a:solidFill>
                  <a:schemeClr val="tx1"/>
                </a:solidFill>
                <a:miter lim="800000"/>
              </a:ln>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959732333"/>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FC008E-E0EB-A9F2-957D-6BEE82D1B7C0}"/>
              </a:ext>
            </a:extLst>
          </p:cNvPr>
          <p:cNvSpPr txBox="1"/>
          <p:nvPr/>
        </p:nvSpPr>
        <p:spPr>
          <a:xfrm>
            <a:off x="3877531" y="250188"/>
            <a:ext cx="6098874" cy="584775"/>
          </a:xfrm>
          <a:prstGeom prst="rect">
            <a:avLst/>
          </a:prstGeom>
          <a:noFill/>
        </p:spPr>
        <p:txBody>
          <a:bodyPr wrap="square">
            <a:spAutoFit/>
          </a:bodyPr>
          <a:lstStyle/>
          <a:p>
            <a:r>
              <a:rPr lang="en-US" sz="3200" b="1" spc="-85" dirty="0">
                <a:solidFill>
                  <a:srgbClr val="000000"/>
                </a:solidFill>
                <a:latin typeface="Times New Roman" panose="02020603050405020304" pitchFamily="18" charset="0"/>
                <a:cs typeface="Times New Roman" panose="02020603050405020304" pitchFamily="18" charset="0"/>
              </a:rPr>
              <a:t>Team</a:t>
            </a:r>
            <a:r>
              <a:rPr lang="en-US" sz="3200" b="1" spc="-100" dirty="0">
                <a:solidFill>
                  <a:srgbClr val="000000"/>
                </a:solidFill>
                <a:latin typeface="Times New Roman" panose="02020603050405020304" pitchFamily="18" charset="0"/>
                <a:cs typeface="Times New Roman" panose="02020603050405020304" pitchFamily="18" charset="0"/>
              </a:rPr>
              <a:t> </a:t>
            </a:r>
            <a:r>
              <a:rPr lang="en-US" sz="3200" b="1" spc="-45" dirty="0">
                <a:solidFill>
                  <a:srgbClr val="000000"/>
                </a:solidFill>
                <a:latin typeface="Times New Roman" panose="02020603050405020304" pitchFamily="18" charset="0"/>
                <a:cs typeface="Times New Roman" panose="02020603050405020304" pitchFamily="18" charset="0"/>
              </a:rPr>
              <a:t>Velocity</a:t>
            </a:r>
            <a:r>
              <a:rPr lang="en-US" sz="3200" b="1" spc="-15" dirty="0">
                <a:solidFill>
                  <a:srgbClr val="000000"/>
                </a:solidFill>
                <a:latin typeface="Times New Roman" panose="02020603050405020304" pitchFamily="18" charset="0"/>
                <a:cs typeface="Times New Roman" panose="02020603050405020304" pitchFamily="18" charset="0"/>
              </a:rPr>
              <a:t> </a:t>
            </a:r>
            <a:r>
              <a:rPr lang="en-US" sz="3200" b="1" spc="-5" dirty="0">
                <a:solidFill>
                  <a:srgbClr val="000000"/>
                </a:solidFill>
                <a:latin typeface="Times New Roman" panose="02020603050405020304" pitchFamily="18" charset="0"/>
                <a:cs typeface="Times New Roman" panose="02020603050405020304" pitchFamily="18" charset="0"/>
              </a:rPr>
              <a:t>Chart</a:t>
            </a:r>
            <a:endParaRPr lang="en-US" sz="32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FEB84E3-6078-5CD6-5C04-CD00DCB71FCC}"/>
              </a:ext>
            </a:extLst>
          </p:cNvPr>
          <p:cNvPicPr>
            <a:picLocks noChangeAspect="1"/>
          </p:cNvPicPr>
          <p:nvPr/>
        </p:nvPicPr>
        <p:blipFill>
          <a:blip r:embed="rId3"/>
          <a:stretch>
            <a:fillRect/>
          </a:stretch>
        </p:blipFill>
        <p:spPr>
          <a:xfrm>
            <a:off x="1312877" y="1079362"/>
            <a:ext cx="10320323" cy="5050982"/>
          </a:xfrm>
          <a:prstGeom prst="rect">
            <a:avLst/>
          </a:prstGeom>
          <a:ln>
            <a:noFill/>
          </a:ln>
          <a:effectLst>
            <a:softEdge rad="112500"/>
          </a:effectLst>
        </p:spPr>
      </p:pic>
      <p:pic>
        <p:nvPicPr>
          <p:cNvPr id="8" name="object 11">
            <a:extLst>
              <a:ext uri="{FF2B5EF4-FFF2-40B4-BE49-F238E27FC236}">
                <a16:creationId xmlns:a16="http://schemas.microsoft.com/office/drawing/2014/main" id="{16DCDEE0-8DD9-F332-3DF9-C14FF1FF52A3}"/>
              </a:ext>
            </a:extLst>
          </p:cNvPr>
          <p:cNvPicPr/>
          <p:nvPr/>
        </p:nvPicPr>
        <p:blipFill>
          <a:blip r:embed="rId4" cstate="print"/>
          <a:stretch>
            <a:fillRect/>
          </a:stretch>
        </p:blipFill>
        <p:spPr>
          <a:xfrm>
            <a:off x="0" y="5422006"/>
            <a:ext cx="1931831" cy="1435994"/>
          </a:xfrm>
          <a:prstGeom prst="rect">
            <a:avLst/>
          </a:prstGeom>
        </p:spPr>
      </p:pic>
    </p:spTree>
    <p:extLst>
      <p:ext uri="{BB962C8B-B14F-4D97-AF65-F5344CB8AC3E}">
        <p14:creationId xmlns:p14="http://schemas.microsoft.com/office/powerpoint/2010/main" val="233000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object 21">
            <a:extLst>
              <a:ext uri="{FF2B5EF4-FFF2-40B4-BE49-F238E27FC236}">
                <a16:creationId xmlns:a16="http://schemas.microsoft.com/office/drawing/2014/main" id="{6E632329-3A19-2E93-F79F-92F6077277C5}"/>
              </a:ext>
            </a:extLst>
          </p:cNvPr>
          <p:cNvSpPr/>
          <p:nvPr/>
        </p:nvSpPr>
        <p:spPr>
          <a:xfrm rot="4662455">
            <a:off x="10845725" y="4223703"/>
            <a:ext cx="518603" cy="1055488"/>
          </a:xfrm>
          <a:custGeom>
            <a:avLst/>
            <a:gdLst/>
            <a:ahLst/>
            <a:cxnLst/>
            <a:rect l="l" t="t" r="r" b="b"/>
            <a:pathLst>
              <a:path w="886460" h="2030729">
                <a:moveTo>
                  <a:pt x="499859" y="932903"/>
                </a:moveTo>
                <a:lnTo>
                  <a:pt x="490639" y="920470"/>
                </a:lnTo>
                <a:lnTo>
                  <a:pt x="119443" y="663448"/>
                </a:lnTo>
                <a:lnTo>
                  <a:pt x="109181" y="659447"/>
                </a:lnTo>
                <a:lnTo>
                  <a:pt x="98717" y="660438"/>
                </a:lnTo>
                <a:lnTo>
                  <a:pt x="89712" y="665848"/>
                </a:lnTo>
                <a:lnTo>
                  <a:pt x="83820" y="675157"/>
                </a:lnTo>
                <a:lnTo>
                  <a:pt x="1028" y="916952"/>
                </a:lnTo>
                <a:lnTo>
                  <a:pt x="0" y="928052"/>
                </a:lnTo>
                <a:lnTo>
                  <a:pt x="3924" y="937920"/>
                </a:lnTo>
                <a:lnTo>
                  <a:pt x="11760" y="945083"/>
                </a:lnTo>
                <a:lnTo>
                  <a:pt x="22491" y="948067"/>
                </a:lnTo>
                <a:lnTo>
                  <a:pt x="476465" y="963295"/>
                </a:lnTo>
                <a:lnTo>
                  <a:pt x="491274" y="958811"/>
                </a:lnTo>
                <a:lnTo>
                  <a:pt x="499567" y="947178"/>
                </a:lnTo>
                <a:lnTo>
                  <a:pt x="499859" y="932903"/>
                </a:lnTo>
                <a:close/>
              </a:path>
              <a:path w="886460" h="2030729">
                <a:moveTo>
                  <a:pt x="637984" y="1661782"/>
                </a:moveTo>
                <a:lnTo>
                  <a:pt x="634022" y="1648053"/>
                </a:lnTo>
                <a:lnTo>
                  <a:pt x="623011" y="1638960"/>
                </a:lnTo>
                <a:lnTo>
                  <a:pt x="607542" y="1638452"/>
                </a:lnTo>
                <a:lnTo>
                  <a:pt x="175501" y="1769541"/>
                </a:lnTo>
                <a:lnTo>
                  <a:pt x="165989" y="1775104"/>
                </a:lnTo>
                <a:lnTo>
                  <a:pt x="160261" y="1783918"/>
                </a:lnTo>
                <a:lnTo>
                  <a:pt x="158902" y="1794344"/>
                </a:lnTo>
                <a:lnTo>
                  <a:pt x="162534" y="1804733"/>
                </a:lnTo>
                <a:lnTo>
                  <a:pt x="300532" y="2019858"/>
                </a:lnTo>
                <a:lnTo>
                  <a:pt x="308584" y="2027555"/>
                </a:lnTo>
                <a:lnTo>
                  <a:pt x="318744" y="2030628"/>
                </a:lnTo>
                <a:lnTo>
                  <a:pt x="329234" y="2028939"/>
                </a:lnTo>
                <a:lnTo>
                  <a:pt x="338239" y="2022386"/>
                </a:lnTo>
                <a:lnTo>
                  <a:pt x="632282" y="1676171"/>
                </a:lnTo>
                <a:lnTo>
                  <a:pt x="637984" y="1661782"/>
                </a:lnTo>
                <a:close/>
              </a:path>
              <a:path w="886460" h="2030729">
                <a:moveTo>
                  <a:pt x="886091" y="472592"/>
                </a:moveTo>
                <a:lnTo>
                  <a:pt x="859155" y="21894"/>
                </a:lnTo>
                <a:lnTo>
                  <a:pt x="855954" y="11366"/>
                </a:lnTo>
                <a:lnTo>
                  <a:pt x="848728" y="3733"/>
                </a:lnTo>
                <a:lnTo>
                  <a:pt x="838898" y="0"/>
                </a:lnTo>
                <a:lnTo>
                  <a:pt x="827951" y="1104"/>
                </a:lnTo>
                <a:lnTo>
                  <a:pt x="586613" y="85242"/>
                </a:lnTo>
                <a:lnTo>
                  <a:pt x="577253" y="91274"/>
                </a:lnTo>
                <a:lnTo>
                  <a:pt x="571906" y="100444"/>
                </a:lnTo>
                <a:lnTo>
                  <a:pt x="571106" y="111036"/>
                </a:lnTo>
                <a:lnTo>
                  <a:pt x="575386" y="121323"/>
                </a:lnTo>
                <a:lnTo>
                  <a:pt x="843635" y="487870"/>
                </a:lnTo>
                <a:lnTo>
                  <a:pt x="856310" y="496760"/>
                </a:lnTo>
                <a:lnTo>
                  <a:pt x="870585" y="496112"/>
                </a:lnTo>
                <a:lnTo>
                  <a:pt x="881989" y="487514"/>
                </a:lnTo>
                <a:lnTo>
                  <a:pt x="886091" y="472592"/>
                </a:lnTo>
                <a:close/>
              </a:path>
            </a:pathLst>
          </a:custGeom>
          <a:solidFill>
            <a:srgbClr val="F0C708">
              <a:alpha val="89588"/>
            </a:srgbClr>
          </a:solidFill>
        </p:spPr>
        <p:txBody>
          <a:bodyPr wrap="square" lIns="0" tIns="0" rIns="0" bIns="0" rtlCol="0"/>
          <a:lstStyle/>
          <a:p>
            <a:endParaRPr/>
          </a:p>
        </p:txBody>
      </p:sp>
      <p:sp>
        <p:nvSpPr>
          <p:cNvPr id="6" name="TextBox 5">
            <a:extLst>
              <a:ext uri="{FF2B5EF4-FFF2-40B4-BE49-F238E27FC236}">
                <a16:creationId xmlns:a16="http://schemas.microsoft.com/office/drawing/2014/main" id="{BDFA5B6A-9416-1EF6-D530-0FCD5C57CF7C}"/>
              </a:ext>
            </a:extLst>
          </p:cNvPr>
          <p:cNvSpPr txBox="1"/>
          <p:nvPr/>
        </p:nvSpPr>
        <p:spPr>
          <a:xfrm>
            <a:off x="3628987" y="0"/>
            <a:ext cx="6098874" cy="646331"/>
          </a:xfrm>
          <a:prstGeom prst="rect">
            <a:avLst/>
          </a:prstGeom>
          <a:noFill/>
        </p:spPr>
        <p:txBody>
          <a:bodyPr wrap="square">
            <a:spAutoFit/>
          </a:bodyPr>
          <a:lstStyle/>
          <a:p>
            <a:r>
              <a:rPr lang="en-US" sz="36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Burndown</a:t>
            </a:r>
            <a:r>
              <a:rPr lang="en-US" sz="3600" b="1" spc="-6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6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Charts</a:t>
            </a:r>
            <a:endPar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85935CA-49B8-C23E-402C-27464AF07A54}"/>
              </a:ext>
            </a:extLst>
          </p:cNvPr>
          <p:cNvPicPr>
            <a:picLocks noChangeAspect="1"/>
          </p:cNvPicPr>
          <p:nvPr/>
        </p:nvPicPr>
        <p:blipFill>
          <a:blip r:embed="rId3"/>
          <a:stretch>
            <a:fillRect/>
          </a:stretch>
        </p:blipFill>
        <p:spPr>
          <a:xfrm>
            <a:off x="1241946" y="834963"/>
            <a:ext cx="9184944" cy="5374768"/>
          </a:xfrm>
          <a:prstGeom prst="rect">
            <a:avLst/>
          </a:prstGeom>
          <a:ln>
            <a:noFill/>
          </a:ln>
          <a:effectLst>
            <a:softEdge rad="112500"/>
          </a:effectLst>
        </p:spPr>
      </p:pic>
      <p:pic>
        <p:nvPicPr>
          <p:cNvPr id="10" name="object 20">
            <a:extLst>
              <a:ext uri="{FF2B5EF4-FFF2-40B4-BE49-F238E27FC236}">
                <a16:creationId xmlns:a16="http://schemas.microsoft.com/office/drawing/2014/main" id="{98C0503D-DF99-0582-823D-6E2C6783FF5C}"/>
              </a:ext>
            </a:extLst>
          </p:cNvPr>
          <p:cNvPicPr/>
          <p:nvPr/>
        </p:nvPicPr>
        <p:blipFill>
          <a:blip r:embed="rId4" cstate="print"/>
          <a:stretch>
            <a:fillRect/>
          </a:stretch>
        </p:blipFill>
        <p:spPr>
          <a:xfrm>
            <a:off x="10032642" y="5009882"/>
            <a:ext cx="2159358" cy="1848118"/>
          </a:xfrm>
          <a:prstGeom prst="rect">
            <a:avLst/>
          </a:prstGeom>
        </p:spPr>
      </p:pic>
      <p:sp>
        <p:nvSpPr>
          <p:cNvPr id="5" name="TextBox 4">
            <a:extLst>
              <a:ext uri="{FF2B5EF4-FFF2-40B4-BE49-F238E27FC236}">
                <a16:creationId xmlns:a16="http://schemas.microsoft.com/office/drawing/2014/main" id="{DBF1EAAC-253A-B46E-4528-317F4F82EFF1}"/>
              </a:ext>
            </a:extLst>
          </p:cNvPr>
          <p:cNvSpPr txBox="1"/>
          <p:nvPr/>
        </p:nvSpPr>
        <p:spPr>
          <a:xfrm>
            <a:off x="2853828" y="6209731"/>
            <a:ext cx="7071528" cy="400110"/>
          </a:xfrm>
          <a:prstGeom prst="rect">
            <a:avLst/>
          </a:prstGeom>
          <a:noFill/>
        </p:spPr>
        <p:txBody>
          <a:bodyPr wrap="square">
            <a:spAutoFit/>
          </a:bodyPr>
          <a:lstStyle/>
          <a:p>
            <a:pPr marL="12700">
              <a:lnSpc>
                <a:spcPct val="100000"/>
              </a:lnSpc>
              <a:spcBef>
                <a:spcPts val="95"/>
              </a:spcBef>
            </a:pPr>
            <a:r>
              <a:rPr lang="en-US" sz="2000" b="1" spc="-55" dirty="0">
                <a:latin typeface="Times New Roman" panose="02020603050405020304" pitchFamily="18" charset="0"/>
                <a:cs typeface="Times New Roman" panose="02020603050405020304" pitchFamily="18" charset="0"/>
              </a:rPr>
              <a:t>We</a:t>
            </a:r>
            <a:r>
              <a:rPr lang="en-US" sz="2000" b="1" spc="5" dirty="0">
                <a:latin typeface="Times New Roman" panose="02020603050405020304" pitchFamily="18" charset="0"/>
                <a:cs typeface="Times New Roman" panose="02020603050405020304" pitchFamily="18" charset="0"/>
              </a:rPr>
              <a:t> </a:t>
            </a:r>
            <a:r>
              <a:rPr lang="en-US" sz="2000" b="1" spc="-15" dirty="0">
                <a:latin typeface="Times New Roman" panose="02020603050405020304" pitchFamily="18" charset="0"/>
                <a:cs typeface="Times New Roman" panose="02020603050405020304" pitchFamily="18" charset="0"/>
              </a:rPr>
              <a:t>committed</a:t>
            </a:r>
            <a:r>
              <a:rPr lang="en-US" sz="2000" b="1" dirty="0">
                <a:latin typeface="Times New Roman" panose="02020603050405020304" pitchFamily="18" charset="0"/>
                <a:cs typeface="Times New Roman" panose="02020603050405020304" pitchFamily="18" charset="0"/>
              </a:rPr>
              <a:t> </a:t>
            </a:r>
            <a:r>
              <a:rPr lang="en-US" sz="2000" b="1" spc="-15" dirty="0">
                <a:latin typeface="Times New Roman" panose="02020603050405020304" pitchFamily="18" charset="0"/>
                <a:cs typeface="Times New Roman" panose="02020603050405020304" pitchFamily="18" charset="0"/>
              </a:rPr>
              <a:t>to</a:t>
            </a:r>
            <a:r>
              <a:rPr lang="en-US" sz="2000" b="1" dirty="0">
                <a:latin typeface="Times New Roman" panose="02020603050405020304" pitchFamily="18" charset="0"/>
                <a:cs typeface="Times New Roman" panose="02020603050405020304" pitchFamily="18" charset="0"/>
              </a:rPr>
              <a:t> </a:t>
            </a:r>
            <a:r>
              <a:rPr lang="en-US" sz="2000" b="1" spc="-5" dirty="0">
                <a:latin typeface="Times New Roman" panose="02020603050405020304" pitchFamily="18" charset="0"/>
                <a:cs typeface="Times New Roman" panose="02020603050405020304" pitchFamily="18" charset="0"/>
              </a:rPr>
              <a:t>24</a:t>
            </a:r>
            <a:r>
              <a:rPr lang="en-US" sz="2000" b="1" spc="25" dirty="0">
                <a:latin typeface="Times New Roman" panose="02020603050405020304" pitchFamily="18" charset="0"/>
                <a:cs typeface="Times New Roman" panose="02020603050405020304" pitchFamily="18" charset="0"/>
              </a:rPr>
              <a:t> </a:t>
            </a:r>
            <a:r>
              <a:rPr lang="en-US" sz="2000" b="1" spc="-15" dirty="0">
                <a:latin typeface="Times New Roman" panose="02020603050405020304" pitchFamily="18" charset="0"/>
                <a:cs typeface="Times New Roman" panose="02020603050405020304" pitchFamily="18" charset="0"/>
              </a:rPr>
              <a:t>story</a:t>
            </a:r>
            <a:r>
              <a:rPr lang="en-US" sz="2000" b="1" spc="5" dirty="0">
                <a:latin typeface="Times New Roman" panose="02020603050405020304" pitchFamily="18" charset="0"/>
                <a:cs typeface="Times New Roman" panose="02020603050405020304" pitchFamily="18" charset="0"/>
              </a:rPr>
              <a:t> </a:t>
            </a:r>
            <a:r>
              <a:rPr lang="en-US" sz="2000" b="1" spc="-10" dirty="0">
                <a:latin typeface="Times New Roman" panose="02020603050405020304" pitchFamily="18" charset="0"/>
                <a:cs typeface="Times New Roman" panose="02020603050405020304" pitchFamily="18" charset="0"/>
              </a:rPr>
              <a:t>points</a:t>
            </a:r>
            <a:r>
              <a:rPr lang="en-US" sz="2000" b="1" dirty="0">
                <a:latin typeface="Times New Roman" panose="02020603050405020304" pitchFamily="18" charset="0"/>
                <a:cs typeface="Times New Roman" panose="02020603050405020304" pitchFamily="18" charset="0"/>
              </a:rPr>
              <a:t> </a:t>
            </a:r>
            <a:r>
              <a:rPr lang="en-US" sz="2000" b="1" spc="-5" dirty="0">
                <a:latin typeface="Times New Roman" panose="02020603050405020304" pitchFamily="18" charset="0"/>
                <a:cs typeface="Times New Roman" panose="02020603050405020304" pitchFamily="18" charset="0"/>
              </a:rPr>
              <a:t>and</a:t>
            </a:r>
            <a:r>
              <a:rPr lang="en-US" sz="2000" b="1" spc="20" dirty="0">
                <a:latin typeface="Times New Roman" panose="02020603050405020304" pitchFamily="18" charset="0"/>
                <a:cs typeface="Times New Roman" panose="02020603050405020304" pitchFamily="18" charset="0"/>
              </a:rPr>
              <a:t> </a:t>
            </a:r>
            <a:r>
              <a:rPr lang="en-US" sz="2000" b="1" spc="-15" dirty="0">
                <a:latin typeface="Times New Roman" panose="02020603050405020304" pitchFamily="18" charset="0"/>
                <a:cs typeface="Times New Roman" panose="02020603050405020304" pitchFamily="18" charset="0"/>
              </a:rPr>
              <a:t>completed</a:t>
            </a:r>
            <a:r>
              <a:rPr lang="en-US" sz="2000" b="1" spc="15" dirty="0">
                <a:latin typeface="Times New Roman" panose="02020603050405020304" pitchFamily="18" charset="0"/>
                <a:cs typeface="Times New Roman" panose="02020603050405020304" pitchFamily="18" charset="0"/>
              </a:rPr>
              <a:t> </a:t>
            </a:r>
            <a:r>
              <a:rPr lang="en-US" sz="2000" b="1" spc="-5" dirty="0">
                <a:latin typeface="Times New Roman" panose="02020603050405020304" pitchFamily="18" charset="0"/>
                <a:cs typeface="Times New Roman" panose="02020603050405020304" pitchFamily="18" charset="0"/>
              </a:rPr>
              <a:t>24</a:t>
            </a:r>
            <a:r>
              <a:rPr lang="en-US" sz="2000" b="1" spc="10" dirty="0">
                <a:latin typeface="Times New Roman" panose="02020603050405020304" pitchFamily="18" charset="0"/>
                <a:cs typeface="Times New Roman" panose="02020603050405020304" pitchFamily="18" charset="0"/>
              </a:rPr>
              <a:t> </a:t>
            </a:r>
            <a:r>
              <a:rPr lang="en-US" sz="2000" b="1" spc="-15" dirty="0">
                <a:latin typeface="Times New Roman" panose="02020603050405020304" pitchFamily="18" charset="0"/>
                <a:cs typeface="Times New Roman" panose="02020603050405020304" pitchFamily="18" charset="0"/>
              </a:rPr>
              <a:t>story</a:t>
            </a:r>
            <a:r>
              <a:rPr lang="en-US" sz="2000" b="1" spc="10" dirty="0">
                <a:latin typeface="Times New Roman" panose="02020603050405020304" pitchFamily="18" charset="0"/>
                <a:cs typeface="Times New Roman" panose="02020603050405020304" pitchFamily="18" charset="0"/>
              </a:rPr>
              <a:t> </a:t>
            </a:r>
            <a:r>
              <a:rPr lang="en-US" sz="2000" b="1" spc="-10" dirty="0">
                <a:latin typeface="Times New Roman" panose="02020603050405020304" pitchFamily="18" charset="0"/>
                <a:cs typeface="Times New Roman" panose="02020603050405020304" pitchFamily="18" charset="0"/>
              </a:rPr>
              <a:t>points.</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194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7ACCDE-BC06-88AF-5BAF-8ABCBD5419EC}"/>
              </a:ext>
            </a:extLst>
          </p:cNvPr>
          <p:cNvSpPr txBox="1"/>
          <p:nvPr/>
        </p:nvSpPr>
        <p:spPr>
          <a:xfrm>
            <a:off x="3046563" y="125093"/>
            <a:ext cx="6098874" cy="584775"/>
          </a:xfrm>
          <a:prstGeom prst="rect">
            <a:avLst/>
          </a:prstGeom>
          <a:noFill/>
        </p:spPr>
        <p:txBody>
          <a:bodyPr wrap="square">
            <a:spAutoFit/>
          </a:bodyPr>
          <a:lstStyle/>
          <a:p>
            <a:r>
              <a:rPr lang="en-US" sz="32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Completed/Committed</a:t>
            </a:r>
            <a:r>
              <a:rPr lang="en-US" sz="3200" b="1" spc="-114"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Ratio</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D716C6C5-EE9A-EAD6-BC47-BAF54C0C79A9}"/>
              </a:ext>
            </a:extLst>
          </p:cNvPr>
          <p:cNvGraphicFramePr>
            <a:graphicFrameLocks noGrp="1"/>
          </p:cNvGraphicFramePr>
          <p:nvPr>
            <p:extLst>
              <p:ext uri="{D42A27DB-BD31-4B8C-83A1-F6EECF244321}">
                <p14:modId xmlns:p14="http://schemas.microsoft.com/office/powerpoint/2010/main" val="3413362150"/>
              </p:ext>
            </p:extLst>
          </p:nvPr>
        </p:nvGraphicFramePr>
        <p:xfrm>
          <a:off x="3046562" y="5147946"/>
          <a:ext cx="5118643" cy="1584960"/>
        </p:xfrm>
        <a:graphic>
          <a:graphicData uri="http://schemas.openxmlformats.org/drawingml/2006/table">
            <a:tbl>
              <a:tblPr firstRow="1" bandRow="1">
                <a:tableStyleId>{5C22544A-7EE6-4342-B048-85BDC9FD1C3A}</a:tableStyleId>
              </a:tblPr>
              <a:tblGrid>
                <a:gridCol w="2621425">
                  <a:extLst>
                    <a:ext uri="{9D8B030D-6E8A-4147-A177-3AD203B41FA5}">
                      <a16:colId xmlns:a16="http://schemas.microsoft.com/office/drawing/2014/main" val="1175249581"/>
                    </a:ext>
                  </a:extLst>
                </a:gridCol>
                <a:gridCol w="2497218">
                  <a:extLst>
                    <a:ext uri="{9D8B030D-6E8A-4147-A177-3AD203B41FA5}">
                      <a16:colId xmlns:a16="http://schemas.microsoft.com/office/drawing/2014/main" val="2361846231"/>
                    </a:ext>
                  </a:extLst>
                </a:gridCol>
              </a:tblGrid>
              <a:tr h="244013">
                <a:tc>
                  <a:txBody>
                    <a:bodyPr/>
                    <a:lstStyle/>
                    <a:p>
                      <a:r>
                        <a:rPr lang="en-US" sz="2000" b="1">
                          <a:solidFill>
                            <a:schemeClr val="tx1"/>
                          </a:solidFill>
                          <a:latin typeface="Times New Roman" panose="02020603050405020304" pitchFamily="18" charset="0"/>
                          <a:cs typeface="Times New Roman" panose="02020603050405020304" pitchFamily="18" charset="0"/>
                        </a:rPr>
                        <a:t>Sprint </a:t>
                      </a:r>
                    </a:p>
                  </a:txBody>
                  <a:tcPr anchor="ctr">
                    <a:solidFill>
                      <a:srgbClr val="FFC000"/>
                    </a:solidFill>
                  </a:tcPr>
                </a:tc>
                <a:tc>
                  <a:txBody>
                    <a:bodyPr/>
                    <a:lstStyle/>
                    <a:p>
                      <a:r>
                        <a:rPr lang="en-US" sz="2000" b="1" dirty="0">
                          <a:solidFill>
                            <a:schemeClr val="tx1"/>
                          </a:solidFill>
                          <a:latin typeface="Times New Roman" panose="02020603050405020304" pitchFamily="18" charset="0"/>
                          <a:cs typeface="Times New Roman" panose="02020603050405020304" pitchFamily="18" charset="0"/>
                        </a:rPr>
                        <a:t>Sprint 1</a:t>
                      </a:r>
                    </a:p>
                  </a:txBody>
                  <a:tcPr anchor="ctr">
                    <a:solidFill>
                      <a:srgbClr val="FFC000"/>
                    </a:solidFill>
                  </a:tcPr>
                </a:tc>
                <a:extLst>
                  <a:ext uri="{0D108BD9-81ED-4DB2-BD59-A6C34878D82A}">
                    <a16:rowId xmlns:a16="http://schemas.microsoft.com/office/drawing/2014/main" val="3422679545"/>
                  </a:ext>
                </a:extLst>
              </a:tr>
              <a:tr h="244013">
                <a:tc>
                  <a:txBody>
                    <a:bodyPr/>
                    <a:lstStyle/>
                    <a:p>
                      <a:r>
                        <a:rPr lang="en-US" sz="2000" b="1">
                          <a:solidFill>
                            <a:schemeClr val="tx1"/>
                          </a:solidFill>
                          <a:latin typeface="Times New Roman" panose="02020603050405020304" pitchFamily="18" charset="0"/>
                          <a:cs typeface="Times New Roman" panose="02020603050405020304" pitchFamily="18" charset="0"/>
                        </a:rPr>
                        <a:t>Committed</a:t>
                      </a:r>
                    </a:p>
                  </a:txBody>
                  <a:tcPr anchor="ctr">
                    <a:solidFill>
                      <a:schemeClr val="accent6">
                        <a:lumMod val="60000"/>
                        <a:lumOff val="40000"/>
                      </a:schemeClr>
                    </a:solidFill>
                  </a:tcPr>
                </a:tc>
                <a:tc>
                  <a:txBody>
                    <a:bodyPr/>
                    <a:lstStyle/>
                    <a:p>
                      <a:r>
                        <a:rPr lang="en-US" sz="2000" b="1" dirty="0">
                          <a:solidFill>
                            <a:schemeClr val="tx1"/>
                          </a:solidFill>
                          <a:latin typeface="Times New Roman" panose="02020603050405020304" pitchFamily="18" charset="0"/>
                          <a:cs typeface="Times New Roman" panose="02020603050405020304" pitchFamily="18" charset="0"/>
                        </a:rPr>
                        <a:t>24</a:t>
                      </a:r>
                    </a:p>
                  </a:txBody>
                  <a:tcPr anchor="ctr">
                    <a:solidFill>
                      <a:schemeClr val="tx2">
                        <a:lumMod val="10000"/>
                        <a:lumOff val="90000"/>
                      </a:schemeClr>
                    </a:solidFill>
                  </a:tcPr>
                </a:tc>
                <a:extLst>
                  <a:ext uri="{0D108BD9-81ED-4DB2-BD59-A6C34878D82A}">
                    <a16:rowId xmlns:a16="http://schemas.microsoft.com/office/drawing/2014/main" val="2602870827"/>
                  </a:ext>
                </a:extLst>
              </a:tr>
              <a:tr h="244013">
                <a:tc>
                  <a:txBody>
                    <a:bodyPr/>
                    <a:lstStyle/>
                    <a:p>
                      <a:r>
                        <a:rPr lang="en-US" sz="2000" b="1">
                          <a:solidFill>
                            <a:schemeClr val="tx1"/>
                          </a:solidFill>
                          <a:latin typeface="Times New Roman" panose="02020603050405020304" pitchFamily="18" charset="0"/>
                          <a:cs typeface="Times New Roman" panose="02020603050405020304" pitchFamily="18" charset="0"/>
                        </a:rPr>
                        <a:t>Completed</a:t>
                      </a:r>
                    </a:p>
                  </a:txBody>
                  <a:tcPr anchor="ctr">
                    <a:solidFill>
                      <a:schemeClr val="accent6">
                        <a:lumMod val="60000"/>
                        <a:lumOff val="40000"/>
                      </a:schemeClr>
                    </a:solidFill>
                  </a:tcPr>
                </a:tc>
                <a:tc>
                  <a:txBody>
                    <a:bodyPr/>
                    <a:lstStyle/>
                    <a:p>
                      <a:r>
                        <a:rPr lang="en-US" sz="2000" b="1" dirty="0">
                          <a:solidFill>
                            <a:schemeClr val="tx1"/>
                          </a:solidFill>
                          <a:latin typeface="Times New Roman" panose="02020603050405020304" pitchFamily="18" charset="0"/>
                          <a:cs typeface="Times New Roman" panose="02020603050405020304" pitchFamily="18" charset="0"/>
                        </a:rPr>
                        <a:t>24</a:t>
                      </a:r>
                    </a:p>
                  </a:txBody>
                  <a:tcPr anchor="ctr">
                    <a:solidFill>
                      <a:schemeClr val="tx2">
                        <a:lumMod val="10000"/>
                        <a:lumOff val="90000"/>
                      </a:schemeClr>
                    </a:solidFill>
                  </a:tcPr>
                </a:tc>
                <a:extLst>
                  <a:ext uri="{0D108BD9-81ED-4DB2-BD59-A6C34878D82A}">
                    <a16:rowId xmlns:a16="http://schemas.microsoft.com/office/drawing/2014/main" val="2924098351"/>
                  </a:ext>
                </a:extLst>
              </a:tr>
              <a:tr h="244013">
                <a:tc>
                  <a:txBody>
                    <a:bodyPr/>
                    <a:lstStyle/>
                    <a:p>
                      <a:r>
                        <a:rPr lang="en-US" sz="2000" b="1" dirty="0">
                          <a:solidFill>
                            <a:schemeClr val="tx1"/>
                          </a:solidFill>
                          <a:latin typeface="Times New Roman" panose="02020603050405020304" pitchFamily="18" charset="0"/>
                          <a:cs typeface="Times New Roman" panose="02020603050405020304" pitchFamily="18" charset="0"/>
                        </a:rPr>
                        <a:t>Ratio</a:t>
                      </a:r>
                    </a:p>
                  </a:txBody>
                  <a:tcPr anchor="ctr">
                    <a:solidFill>
                      <a:schemeClr val="accent6">
                        <a:lumMod val="60000"/>
                        <a:lumOff val="40000"/>
                      </a:schemeClr>
                    </a:solidFill>
                  </a:tcPr>
                </a:tc>
                <a:tc>
                  <a:txBody>
                    <a:bodyPr/>
                    <a:lstStyle/>
                    <a:p>
                      <a:r>
                        <a:rPr lang="en-US" sz="2000" b="1" dirty="0">
                          <a:solidFill>
                            <a:schemeClr val="tx1"/>
                          </a:solidFill>
                          <a:latin typeface="Times New Roman" panose="02020603050405020304" pitchFamily="18" charset="0"/>
                          <a:cs typeface="Times New Roman" panose="02020603050405020304" pitchFamily="18" charset="0"/>
                        </a:rPr>
                        <a:t>100%</a:t>
                      </a:r>
                    </a:p>
                  </a:txBody>
                  <a:tcPr anchor="ctr">
                    <a:solidFill>
                      <a:schemeClr val="tx2">
                        <a:lumMod val="10000"/>
                        <a:lumOff val="90000"/>
                      </a:schemeClr>
                    </a:solidFill>
                  </a:tcPr>
                </a:tc>
                <a:extLst>
                  <a:ext uri="{0D108BD9-81ED-4DB2-BD59-A6C34878D82A}">
                    <a16:rowId xmlns:a16="http://schemas.microsoft.com/office/drawing/2014/main" val="1077075407"/>
                  </a:ext>
                </a:extLst>
              </a:tr>
            </a:tbl>
          </a:graphicData>
        </a:graphic>
      </p:graphicFrame>
      <p:pic>
        <p:nvPicPr>
          <p:cNvPr id="13" name="Picture 12">
            <a:extLst>
              <a:ext uri="{FF2B5EF4-FFF2-40B4-BE49-F238E27FC236}">
                <a16:creationId xmlns:a16="http://schemas.microsoft.com/office/drawing/2014/main" id="{F4E7E0CB-E7FE-3B35-4FEE-4F357AB3CD8B}"/>
              </a:ext>
            </a:extLst>
          </p:cNvPr>
          <p:cNvPicPr>
            <a:picLocks noChangeAspect="1"/>
          </p:cNvPicPr>
          <p:nvPr/>
        </p:nvPicPr>
        <p:blipFill>
          <a:blip r:embed="rId3"/>
          <a:stretch>
            <a:fillRect/>
          </a:stretch>
        </p:blipFill>
        <p:spPr>
          <a:xfrm>
            <a:off x="850151" y="707116"/>
            <a:ext cx="9511463" cy="4544712"/>
          </a:xfrm>
          <a:prstGeom prst="rect">
            <a:avLst/>
          </a:prstGeom>
          <a:ln>
            <a:noFill/>
          </a:ln>
          <a:effectLst>
            <a:softEdge rad="112500"/>
          </a:effectLst>
        </p:spPr>
      </p:pic>
      <p:grpSp>
        <p:nvGrpSpPr>
          <p:cNvPr id="19" name="object 15">
            <a:extLst>
              <a:ext uri="{FF2B5EF4-FFF2-40B4-BE49-F238E27FC236}">
                <a16:creationId xmlns:a16="http://schemas.microsoft.com/office/drawing/2014/main" id="{8FB9F5DC-684C-8C33-B20C-25459F8385B3}"/>
              </a:ext>
            </a:extLst>
          </p:cNvPr>
          <p:cNvGrpSpPr/>
          <p:nvPr/>
        </p:nvGrpSpPr>
        <p:grpSpPr>
          <a:xfrm>
            <a:off x="0" y="4481848"/>
            <a:ext cx="2292732" cy="2448840"/>
            <a:chOff x="855459" y="5521449"/>
            <a:chExt cx="4695825" cy="4849495"/>
          </a:xfrm>
        </p:grpSpPr>
        <p:pic>
          <p:nvPicPr>
            <p:cNvPr id="20" name="object 16">
              <a:extLst>
                <a:ext uri="{FF2B5EF4-FFF2-40B4-BE49-F238E27FC236}">
                  <a16:creationId xmlns:a16="http://schemas.microsoft.com/office/drawing/2014/main" id="{113B23C3-4E79-1133-1620-50FAA3A25184}"/>
                </a:ext>
              </a:extLst>
            </p:cNvPr>
            <p:cNvPicPr/>
            <p:nvPr/>
          </p:nvPicPr>
          <p:blipFill>
            <a:blip r:embed="rId4" cstate="print"/>
            <a:stretch>
              <a:fillRect/>
            </a:stretch>
          </p:blipFill>
          <p:spPr>
            <a:xfrm>
              <a:off x="855459" y="5521449"/>
              <a:ext cx="4462769" cy="4848933"/>
            </a:xfrm>
            <a:prstGeom prst="rect">
              <a:avLst/>
            </a:prstGeom>
          </p:spPr>
        </p:pic>
        <p:sp>
          <p:nvSpPr>
            <p:cNvPr id="21" name="object 17">
              <a:extLst>
                <a:ext uri="{FF2B5EF4-FFF2-40B4-BE49-F238E27FC236}">
                  <a16:creationId xmlns:a16="http://schemas.microsoft.com/office/drawing/2014/main" id="{2D04B702-C889-6F55-B690-CC7BA0082614}"/>
                </a:ext>
              </a:extLst>
            </p:cNvPr>
            <p:cNvSpPr/>
            <p:nvPr/>
          </p:nvSpPr>
          <p:spPr>
            <a:xfrm>
              <a:off x="3125165" y="10015999"/>
              <a:ext cx="780415" cy="242570"/>
            </a:xfrm>
            <a:custGeom>
              <a:avLst/>
              <a:gdLst/>
              <a:ahLst/>
              <a:cxnLst/>
              <a:rect l="l" t="t" r="r" b="b"/>
              <a:pathLst>
                <a:path w="780414" h="242570">
                  <a:moveTo>
                    <a:pt x="373769" y="242276"/>
                  </a:moveTo>
                  <a:lnTo>
                    <a:pt x="325999" y="239933"/>
                  </a:lnTo>
                  <a:lnTo>
                    <a:pt x="278331" y="234709"/>
                  </a:lnTo>
                  <a:lnTo>
                    <a:pt x="230763" y="226610"/>
                  </a:lnTo>
                  <a:lnTo>
                    <a:pt x="183295" y="215646"/>
                  </a:lnTo>
                  <a:lnTo>
                    <a:pt x="135925" y="201827"/>
                  </a:lnTo>
                  <a:lnTo>
                    <a:pt x="88652" y="185159"/>
                  </a:lnTo>
                  <a:lnTo>
                    <a:pt x="41476" y="165653"/>
                  </a:lnTo>
                  <a:lnTo>
                    <a:pt x="9754" y="121537"/>
                  </a:lnTo>
                  <a:lnTo>
                    <a:pt x="0" y="65859"/>
                  </a:lnTo>
                  <a:lnTo>
                    <a:pt x="3793" y="38394"/>
                  </a:lnTo>
                  <a:lnTo>
                    <a:pt x="10409" y="24753"/>
                  </a:lnTo>
                  <a:lnTo>
                    <a:pt x="21770" y="15029"/>
                  </a:lnTo>
                  <a:lnTo>
                    <a:pt x="36252" y="10110"/>
                  </a:lnTo>
                  <a:lnTo>
                    <a:pt x="52233" y="10883"/>
                  </a:lnTo>
                  <a:lnTo>
                    <a:pt x="102271" y="22101"/>
                  </a:lnTo>
                  <a:lnTo>
                    <a:pt x="152292" y="31491"/>
                  </a:lnTo>
                  <a:lnTo>
                    <a:pt x="202296" y="39034"/>
                  </a:lnTo>
                  <a:lnTo>
                    <a:pt x="252283" y="44709"/>
                  </a:lnTo>
                  <a:lnTo>
                    <a:pt x="302251" y="48496"/>
                  </a:lnTo>
                  <a:lnTo>
                    <a:pt x="352202" y="50375"/>
                  </a:lnTo>
                  <a:lnTo>
                    <a:pt x="402134" y="50326"/>
                  </a:lnTo>
                  <a:lnTo>
                    <a:pt x="452048" y="48328"/>
                  </a:lnTo>
                  <a:lnTo>
                    <a:pt x="501943" y="44362"/>
                  </a:lnTo>
                  <a:lnTo>
                    <a:pt x="551819" y="38405"/>
                  </a:lnTo>
                  <a:lnTo>
                    <a:pt x="596009" y="31476"/>
                  </a:lnTo>
                  <a:lnTo>
                    <a:pt x="640189" y="22939"/>
                  </a:lnTo>
                  <a:lnTo>
                    <a:pt x="684364" y="12793"/>
                  </a:lnTo>
                  <a:lnTo>
                    <a:pt x="728541" y="1039"/>
                  </a:lnTo>
                  <a:lnTo>
                    <a:pt x="746665" y="0"/>
                  </a:lnTo>
                  <a:lnTo>
                    <a:pt x="762826" y="6283"/>
                  </a:lnTo>
                  <a:lnTo>
                    <a:pt x="774715" y="18381"/>
                  </a:lnTo>
                  <a:lnTo>
                    <a:pt x="780022" y="34787"/>
                  </a:lnTo>
                  <a:lnTo>
                    <a:pt x="779978" y="68164"/>
                  </a:lnTo>
                  <a:lnTo>
                    <a:pt x="764140" y="128935"/>
                  </a:lnTo>
                  <a:lnTo>
                    <a:pt x="743712" y="161596"/>
                  </a:lnTo>
                  <a:lnTo>
                    <a:pt x="677973" y="189927"/>
                  </a:lnTo>
                  <a:lnTo>
                    <a:pt x="624425" y="207505"/>
                  </a:lnTo>
                  <a:lnTo>
                    <a:pt x="571005" y="221499"/>
                  </a:lnTo>
                  <a:lnTo>
                    <a:pt x="517699" y="231921"/>
                  </a:lnTo>
                  <a:lnTo>
                    <a:pt x="469618" y="238278"/>
                  </a:lnTo>
                  <a:lnTo>
                    <a:pt x="421642" y="241727"/>
                  </a:lnTo>
                  <a:lnTo>
                    <a:pt x="373769" y="242276"/>
                  </a:lnTo>
                  <a:close/>
                </a:path>
              </a:pathLst>
            </a:custGeom>
            <a:solidFill>
              <a:srgbClr val="01C1C2"/>
            </a:solidFill>
          </p:spPr>
          <p:txBody>
            <a:bodyPr wrap="square" lIns="0" tIns="0" rIns="0" bIns="0" rtlCol="0"/>
            <a:lstStyle/>
            <a:p>
              <a:endParaRPr/>
            </a:p>
          </p:txBody>
        </p:sp>
        <p:sp>
          <p:nvSpPr>
            <p:cNvPr id="22" name="object 18">
              <a:extLst>
                <a:ext uri="{FF2B5EF4-FFF2-40B4-BE49-F238E27FC236}">
                  <a16:creationId xmlns:a16="http://schemas.microsoft.com/office/drawing/2014/main" id="{830FEF94-C5B8-D50E-8DE6-817884A281DC}"/>
                </a:ext>
              </a:extLst>
            </p:cNvPr>
            <p:cNvSpPr/>
            <p:nvPr/>
          </p:nvSpPr>
          <p:spPr>
            <a:xfrm>
              <a:off x="3642865" y="10015999"/>
              <a:ext cx="262890" cy="232410"/>
            </a:xfrm>
            <a:custGeom>
              <a:avLst/>
              <a:gdLst/>
              <a:ahLst/>
              <a:cxnLst/>
              <a:rect l="l" t="t" r="r" b="b"/>
              <a:pathLst>
                <a:path w="262889" h="232409">
                  <a:moveTo>
                    <a:pt x="0" y="231921"/>
                  </a:moveTo>
                  <a:lnTo>
                    <a:pt x="36085" y="199924"/>
                  </a:lnTo>
                  <a:lnTo>
                    <a:pt x="58591" y="164818"/>
                  </a:lnTo>
                  <a:lnTo>
                    <a:pt x="66466" y="126360"/>
                  </a:lnTo>
                  <a:lnTo>
                    <a:pt x="58660" y="84304"/>
                  </a:lnTo>
                  <a:lnTo>
                    <a:pt x="34120" y="38405"/>
                  </a:lnTo>
                  <a:lnTo>
                    <a:pt x="78310" y="31476"/>
                  </a:lnTo>
                  <a:lnTo>
                    <a:pt x="122489" y="22939"/>
                  </a:lnTo>
                  <a:lnTo>
                    <a:pt x="166664" y="12793"/>
                  </a:lnTo>
                  <a:lnTo>
                    <a:pt x="210842" y="1039"/>
                  </a:lnTo>
                  <a:lnTo>
                    <a:pt x="228966" y="0"/>
                  </a:lnTo>
                  <a:lnTo>
                    <a:pt x="245127" y="6283"/>
                  </a:lnTo>
                  <a:lnTo>
                    <a:pt x="257015" y="18381"/>
                  </a:lnTo>
                  <a:lnTo>
                    <a:pt x="262322" y="34787"/>
                  </a:lnTo>
                  <a:lnTo>
                    <a:pt x="262278" y="68164"/>
                  </a:lnTo>
                  <a:lnTo>
                    <a:pt x="246440" y="128935"/>
                  </a:lnTo>
                  <a:lnTo>
                    <a:pt x="226012" y="161596"/>
                  </a:lnTo>
                  <a:lnTo>
                    <a:pt x="160273" y="189927"/>
                  </a:lnTo>
                  <a:lnTo>
                    <a:pt x="106726" y="207505"/>
                  </a:lnTo>
                  <a:lnTo>
                    <a:pt x="53305" y="221499"/>
                  </a:lnTo>
                  <a:lnTo>
                    <a:pt x="0" y="231921"/>
                  </a:lnTo>
                  <a:close/>
                </a:path>
              </a:pathLst>
            </a:custGeom>
            <a:solidFill>
              <a:srgbClr val="34CCCD"/>
            </a:solidFill>
          </p:spPr>
          <p:txBody>
            <a:bodyPr wrap="square" lIns="0" tIns="0" rIns="0" bIns="0" rtlCol="0"/>
            <a:lstStyle/>
            <a:p>
              <a:endParaRPr/>
            </a:p>
          </p:txBody>
        </p:sp>
        <p:sp>
          <p:nvSpPr>
            <p:cNvPr id="23" name="object 19">
              <a:extLst>
                <a:ext uri="{FF2B5EF4-FFF2-40B4-BE49-F238E27FC236}">
                  <a16:creationId xmlns:a16="http://schemas.microsoft.com/office/drawing/2014/main" id="{3981E25B-5B16-0BF2-E37D-FEEA651D84F1}"/>
                </a:ext>
              </a:extLst>
            </p:cNvPr>
            <p:cNvSpPr/>
            <p:nvPr/>
          </p:nvSpPr>
          <p:spPr>
            <a:xfrm>
              <a:off x="5428746" y="9070239"/>
              <a:ext cx="39370" cy="1003935"/>
            </a:xfrm>
            <a:custGeom>
              <a:avLst/>
              <a:gdLst/>
              <a:ahLst/>
              <a:cxnLst/>
              <a:rect l="l" t="t" r="r" b="b"/>
              <a:pathLst>
                <a:path w="39370" h="1003934">
                  <a:moveTo>
                    <a:pt x="38917" y="1003420"/>
                  </a:moveTo>
                  <a:lnTo>
                    <a:pt x="36410" y="938784"/>
                  </a:lnTo>
                  <a:lnTo>
                    <a:pt x="33443" y="862287"/>
                  </a:lnTo>
                  <a:lnTo>
                    <a:pt x="31805" y="820051"/>
                  </a:lnTo>
                  <a:lnTo>
                    <a:pt x="30074" y="775401"/>
                  </a:lnTo>
                  <a:lnTo>
                    <a:pt x="28255" y="728523"/>
                  </a:lnTo>
                  <a:lnTo>
                    <a:pt x="26358" y="679600"/>
                  </a:lnTo>
                  <a:lnTo>
                    <a:pt x="24388" y="628815"/>
                  </a:lnTo>
                  <a:lnTo>
                    <a:pt x="22354" y="576354"/>
                  </a:lnTo>
                  <a:lnTo>
                    <a:pt x="20261" y="522400"/>
                  </a:lnTo>
                  <a:lnTo>
                    <a:pt x="18118" y="467137"/>
                  </a:lnTo>
                  <a:lnTo>
                    <a:pt x="15931" y="410749"/>
                  </a:lnTo>
                  <a:lnTo>
                    <a:pt x="13708" y="353420"/>
                  </a:lnTo>
                  <a:lnTo>
                    <a:pt x="11455" y="295335"/>
                  </a:lnTo>
                  <a:lnTo>
                    <a:pt x="9180" y="236677"/>
                  </a:lnTo>
                  <a:lnTo>
                    <a:pt x="6889" y="177631"/>
                  </a:lnTo>
                  <a:lnTo>
                    <a:pt x="4591" y="118379"/>
                  </a:lnTo>
                  <a:lnTo>
                    <a:pt x="2292" y="59108"/>
                  </a:lnTo>
                  <a:lnTo>
                    <a:pt x="0" y="0"/>
                  </a:lnTo>
                </a:path>
              </a:pathLst>
            </a:custGeom>
            <a:ln w="166766">
              <a:solidFill>
                <a:srgbClr val="EFC707"/>
              </a:solidFill>
            </a:ln>
          </p:spPr>
          <p:txBody>
            <a:bodyPr wrap="square" lIns="0" tIns="0" rIns="0" bIns="0" rtlCol="0"/>
            <a:lstStyle/>
            <a:p>
              <a:endParaRPr/>
            </a:p>
          </p:txBody>
        </p:sp>
      </p:grpSp>
    </p:spTree>
    <p:extLst>
      <p:ext uri="{BB962C8B-B14F-4D97-AF65-F5344CB8AC3E}">
        <p14:creationId xmlns:p14="http://schemas.microsoft.com/office/powerpoint/2010/main" val="1245335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07C254-B8AF-1228-C962-85B065B6140F}"/>
              </a:ext>
            </a:extLst>
          </p:cNvPr>
          <p:cNvSpPr txBox="1"/>
          <p:nvPr/>
        </p:nvSpPr>
        <p:spPr>
          <a:xfrm>
            <a:off x="902640" y="125093"/>
            <a:ext cx="6093500" cy="584775"/>
          </a:xfrm>
          <a:prstGeom prst="rect">
            <a:avLst/>
          </a:prstGeom>
          <a:noFill/>
        </p:spPr>
        <p:txBody>
          <a:bodyPr wrap="square">
            <a:spAutoFit/>
          </a:bodyPr>
          <a:lstStyle/>
          <a:p>
            <a:r>
              <a:rPr lang="en" sz="32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RETROSPECTIVE</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7240728-1839-F855-F83D-7EFBEE1FA9F5}"/>
              </a:ext>
            </a:extLst>
          </p:cNvPr>
          <p:cNvPicPr>
            <a:picLocks noChangeAspect="1"/>
          </p:cNvPicPr>
          <p:nvPr/>
        </p:nvPicPr>
        <p:blipFill>
          <a:blip r:embed="rId3"/>
          <a:stretch>
            <a:fillRect/>
          </a:stretch>
        </p:blipFill>
        <p:spPr>
          <a:xfrm>
            <a:off x="324281" y="1081425"/>
            <a:ext cx="11731731" cy="5651482"/>
          </a:xfrm>
          <a:prstGeom prst="rect">
            <a:avLst/>
          </a:prstGeom>
        </p:spPr>
      </p:pic>
    </p:spTree>
    <p:extLst>
      <p:ext uri="{BB962C8B-B14F-4D97-AF65-F5344CB8AC3E}">
        <p14:creationId xmlns:p14="http://schemas.microsoft.com/office/powerpoint/2010/main" val="2014953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FDD32E-838C-B005-D1DF-287AE5714CD3}"/>
              </a:ext>
            </a:extLst>
          </p:cNvPr>
          <p:cNvSpPr txBox="1"/>
          <p:nvPr/>
        </p:nvSpPr>
        <p:spPr>
          <a:xfrm>
            <a:off x="184929" y="0"/>
            <a:ext cx="6093228" cy="523220"/>
          </a:xfrm>
          <a:prstGeom prst="rect">
            <a:avLst/>
          </a:prstGeom>
          <a:noFill/>
        </p:spPr>
        <p:txBody>
          <a:bodyPr wrap="square">
            <a:spAutoFit/>
          </a:bodyPr>
          <a:lstStyle/>
          <a:p>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SPRINT</a:t>
            </a:r>
            <a:r>
              <a:rPr lang="en-US" sz="2800" b="1" spc="-5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BACKLOG</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C2323EDD-A764-9F6B-628E-6C6DD643AC67}"/>
              </a:ext>
            </a:extLst>
          </p:cNvPr>
          <p:cNvGraphicFramePr>
            <a:graphicFrameLocks noGrp="1"/>
          </p:cNvGraphicFramePr>
          <p:nvPr>
            <p:extLst>
              <p:ext uri="{D42A27DB-BD31-4B8C-83A1-F6EECF244321}">
                <p14:modId xmlns:p14="http://schemas.microsoft.com/office/powerpoint/2010/main" val="1686055621"/>
              </p:ext>
            </p:extLst>
          </p:nvPr>
        </p:nvGraphicFramePr>
        <p:xfrm>
          <a:off x="184929" y="1219200"/>
          <a:ext cx="11753071" cy="5308599"/>
        </p:xfrm>
        <a:graphic>
          <a:graphicData uri="http://schemas.openxmlformats.org/drawingml/2006/table">
            <a:tbl>
              <a:tblPr firstRow="1" bandRow="1">
                <a:tableStyleId>{2D5ABB26-0587-4C30-8999-92F81FD0307C}</a:tableStyleId>
              </a:tblPr>
              <a:tblGrid>
                <a:gridCol w="1370898">
                  <a:extLst>
                    <a:ext uri="{9D8B030D-6E8A-4147-A177-3AD203B41FA5}">
                      <a16:colId xmlns:a16="http://schemas.microsoft.com/office/drawing/2014/main" val="4124920518"/>
                    </a:ext>
                  </a:extLst>
                </a:gridCol>
                <a:gridCol w="1161144">
                  <a:extLst>
                    <a:ext uri="{9D8B030D-6E8A-4147-A177-3AD203B41FA5}">
                      <a16:colId xmlns:a16="http://schemas.microsoft.com/office/drawing/2014/main" val="545723346"/>
                    </a:ext>
                  </a:extLst>
                </a:gridCol>
                <a:gridCol w="6822183">
                  <a:extLst>
                    <a:ext uri="{9D8B030D-6E8A-4147-A177-3AD203B41FA5}">
                      <a16:colId xmlns:a16="http://schemas.microsoft.com/office/drawing/2014/main" val="1959127327"/>
                    </a:ext>
                  </a:extLst>
                </a:gridCol>
                <a:gridCol w="1083947">
                  <a:extLst>
                    <a:ext uri="{9D8B030D-6E8A-4147-A177-3AD203B41FA5}">
                      <a16:colId xmlns:a16="http://schemas.microsoft.com/office/drawing/2014/main" val="2171643296"/>
                    </a:ext>
                  </a:extLst>
                </a:gridCol>
                <a:gridCol w="1314899">
                  <a:extLst>
                    <a:ext uri="{9D8B030D-6E8A-4147-A177-3AD203B41FA5}">
                      <a16:colId xmlns:a16="http://schemas.microsoft.com/office/drawing/2014/main" val="2428211740"/>
                    </a:ext>
                  </a:extLst>
                </a:gridCol>
              </a:tblGrid>
              <a:tr h="1251801">
                <a:tc>
                  <a:txBody>
                    <a:bodyPr/>
                    <a:lstStyle/>
                    <a:p>
                      <a:pPr marL="260985">
                        <a:lnSpc>
                          <a:spcPts val="2335"/>
                        </a:lnSpc>
                      </a:pPr>
                      <a:r>
                        <a:rPr sz="2000" b="1" spc="-5" dirty="0">
                          <a:latin typeface="Times New Roman"/>
                          <a:cs typeface="Times New Roman"/>
                        </a:rPr>
                        <a:t>User</a:t>
                      </a:r>
                      <a:endParaRPr sz="2000">
                        <a:latin typeface="Times New Roman"/>
                        <a:cs typeface="Times New Roman"/>
                      </a:endParaRPr>
                    </a:p>
                    <a:p>
                      <a:pPr marL="268605" marR="106680" indent="-155575">
                        <a:lnSpc>
                          <a:spcPct val="107000"/>
                        </a:lnSpc>
                      </a:pPr>
                      <a:r>
                        <a:rPr sz="2000" b="1" spc="-5" dirty="0">
                          <a:latin typeface="Times New Roman"/>
                          <a:cs typeface="Times New Roman"/>
                        </a:rPr>
                        <a:t>S</a:t>
                      </a:r>
                      <a:r>
                        <a:rPr sz="2000" b="1" dirty="0">
                          <a:latin typeface="Times New Roman"/>
                          <a:cs typeface="Times New Roman"/>
                        </a:rPr>
                        <a:t>tory  ID</a:t>
                      </a: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a:lnSpc>
                          <a:spcPts val="2250"/>
                        </a:lnSpc>
                      </a:pPr>
                      <a:r>
                        <a:rPr sz="2000" b="1" spc="-5" dirty="0">
                          <a:latin typeface="Times New Roman"/>
                          <a:cs typeface="Times New Roman"/>
                        </a:rPr>
                        <a:t>Issue</a:t>
                      </a:r>
                      <a:r>
                        <a:rPr sz="2000" b="1" spc="-95" dirty="0">
                          <a:latin typeface="Times New Roman"/>
                          <a:cs typeface="Times New Roman"/>
                        </a:rPr>
                        <a:t> </a:t>
                      </a:r>
                      <a:r>
                        <a:rPr sz="2000" b="1" spc="-35" dirty="0">
                          <a:latin typeface="Times New Roman"/>
                          <a:cs typeface="Times New Roman"/>
                        </a:rPr>
                        <a:t>Type</a:t>
                      </a: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01930" algn="ctr">
                        <a:lnSpc>
                          <a:spcPts val="2335"/>
                        </a:lnSpc>
                      </a:pPr>
                      <a:r>
                        <a:rPr sz="2000" b="1" spc="-5" dirty="0">
                          <a:latin typeface="Times New Roman"/>
                          <a:cs typeface="Times New Roman"/>
                        </a:rPr>
                        <a:t>User</a:t>
                      </a:r>
                      <a:r>
                        <a:rPr sz="2000" b="1" spc="-85" dirty="0">
                          <a:latin typeface="Times New Roman"/>
                          <a:cs typeface="Times New Roman"/>
                        </a:rPr>
                        <a:t> </a:t>
                      </a:r>
                      <a:r>
                        <a:rPr sz="2000" b="1" dirty="0">
                          <a:latin typeface="Times New Roman"/>
                          <a:cs typeface="Times New Roman"/>
                        </a:rPr>
                        <a:t>Story</a:t>
                      </a: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336550">
                        <a:lnSpc>
                          <a:spcPts val="2335"/>
                        </a:lnSpc>
                      </a:pPr>
                      <a:r>
                        <a:rPr sz="2000" b="1" dirty="0">
                          <a:latin typeface="Times New Roman"/>
                          <a:cs typeface="Times New Roman"/>
                        </a:rPr>
                        <a:t>Story</a:t>
                      </a:r>
                      <a:endParaRPr sz="2000" dirty="0">
                        <a:latin typeface="Times New Roman"/>
                        <a:cs typeface="Times New Roman"/>
                      </a:endParaRPr>
                    </a:p>
                    <a:p>
                      <a:pPr marL="199390">
                        <a:lnSpc>
                          <a:spcPct val="100000"/>
                        </a:lnSpc>
                        <a:spcBef>
                          <a:spcPts val="165"/>
                        </a:spcBef>
                      </a:pPr>
                      <a:r>
                        <a:rPr sz="2000" b="1" dirty="0">
                          <a:latin typeface="Times New Roman"/>
                          <a:cs typeface="Times New Roman"/>
                        </a:rPr>
                        <a:t>Points</a:t>
                      </a: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40000"/>
                        <a:lumOff val="60000"/>
                      </a:schemeClr>
                    </a:solidFill>
                  </a:tcPr>
                </a:tc>
                <a:tc>
                  <a:txBody>
                    <a:bodyPr/>
                    <a:lstStyle/>
                    <a:p>
                      <a:pPr algn="ctr">
                        <a:lnSpc>
                          <a:spcPts val="2335"/>
                        </a:lnSpc>
                      </a:pPr>
                      <a:r>
                        <a:rPr sz="2000" b="1" dirty="0">
                          <a:latin typeface="Times New Roman"/>
                          <a:cs typeface="Times New Roman"/>
                        </a:rPr>
                        <a:t>Status</a:t>
                      </a: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40000"/>
                        <a:lumOff val="60000"/>
                      </a:schemeClr>
                    </a:solidFill>
                  </a:tcPr>
                </a:tc>
                <a:extLst>
                  <a:ext uri="{0D108BD9-81ED-4DB2-BD59-A6C34878D82A}">
                    <a16:rowId xmlns:a16="http://schemas.microsoft.com/office/drawing/2014/main" val="630295210"/>
                  </a:ext>
                </a:extLst>
              </a:tr>
              <a:tr h="698216">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r>
                        <a:rPr lang="en-US" sz="1800" dirty="0">
                          <a:latin typeface="Times New Roman"/>
                          <a:cs typeface="Times New Roman"/>
                        </a:rPr>
                        <a:t>TA – 11</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r>
                        <a:rPr sz="1600" spc="-10" dirty="0">
                          <a:latin typeface="Times New Roman"/>
                          <a:cs typeface="Times New Roman"/>
                        </a:rPr>
                        <a:t>User</a:t>
                      </a:r>
                      <a:r>
                        <a:rPr sz="1600" spc="-35" dirty="0">
                          <a:latin typeface="Times New Roman"/>
                          <a:cs typeface="Times New Roman"/>
                        </a:rPr>
                        <a:t> </a:t>
                      </a:r>
                      <a:r>
                        <a:rPr sz="1600" spc="-5" dirty="0">
                          <a:latin typeface="Times New Roman"/>
                          <a:cs typeface="Times New Roman"/>
                        </a:rPr>
                        <a:t>Story</a:t>
                      </a:r>
                      <a:endParaRPr sz="160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ts val="1895"/>
                        </a:lnSpc>
                      </a:pPr>
                      <a:r>
                        <a:rPr sz="2000" spc="-5" dirty="0">
                          <a:latin typeface="Times New Roman" panose="02020603050405020304" pitchFamily="18" charset="0"/>
                          <a:cs typeface="Times New Roman" panose="02020603050405020304" pitchFamily="18" charset="0"/>
                        </a:rPr>
                        <a:t>As a</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registered</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user</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want</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to</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logout</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from</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application</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so</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that</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can</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log</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again</a:t>
                      </a:r>
                      <a:r>
                        <a:rPr lang="en-US" sz="2000" spc="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whenever</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want.</a:t>
                      </a:r>
                      <a:endParaRPr sz="20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35"/>
                        </a:lnSpc>
                      </a:pPr>
                      <a:r>
                        <a:rPr lang="en-US" sz="2000" dirty="0">
                          <a:latin typeface="Times New Roman"/>
                          <a:cs typeface="Times New Roman"/>
                        </a:rPr>
                        <a:t>3</a:t>
                      </a:r>
                      <a:endParaRPr sz="2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35"/>
                        </a:lnSpc>
                      </a:pPr>
                      <a:r>
                        <a:rPr lang="en-US" sz="2000" spc="5" dirty="0">
                          <a:latin typeface="Times New Roman"/>
                          <a:cs typeface="Times New Roman"/>
                        </a:rPr>
                        <a:t>To </a:t>
                      </a:r>
                      <a:r>
                        <a:rPr sz="2000" spc="5" dirty="0">
                          <a:latin typeface="Times New Roman"/>
                          <a:cs typeface="Times New Roman"/>
                        </a:rPr>
                        <a:t>Done</a:t>
                      </a: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640354491"/>
                  </a:ext>
                </a:extLst>
              </a:tr>
              <a:tr h="698216">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12</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0"/>
                        </a:lnSpc>
                      </a:pPr>
                      <a:r>
                        <a:rPr sz="1600" spc="-5" dirty="0">
                          <a:latin typeface="Times New Roman"/>
                          <a:cs typeface="Times New Roman"/>
                        </a:rPr>
                        <a:t>User</a:t>
                      </a:r>
                      <a:r>
                        <a:rPr sz="1600" spc="-40" dirty="0">
                          <a:latin typeface="Times New Roman"/>
                          <a:cs typeface="Times New Roman"/>
                        </a:rPr>
                        <a:t> </a:t>
                      </a:r>
                      <a:r>
                        <a:rPr sz="1600" spc="-10" dirty="0">
                          <a:latin typeface="Times New Roman"/>
                          <a:cs typeface="Times New Roman"/>
                        </a:rPr>
                        <a:t>Story</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0" marR="0" lvl="0" indent="0" algn="ctr" defTabSz="914400" rtl="0" eaLnBrk="1" fontAlgn="auto" latinLnBrk="0" hangingPunct="1">
                        <a:lnSpc>
                          <a:spcPts val="1895"/>
                        </a:lnSpc>
                        <a:spcBef>
                          <a:spcPts val="0"/>
                        </a:spcBef>
                        <a:spcAft>
                          <a:spcPts val="0"/>
                        </a:spcAft>
                        <a:buClrTx/>
                        <a:buSzTx/>
                        <a:buFontTx/>
                        <a:buNone/>
                        <a:tabLst/>
                        <a:defRPr/>
                      </a:pPr>
                      <a:endParaRPr lang="en-US" sz="200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2000" spc="-5" dirty="0">
                          <a:latin typeface="Times New Roman" panose="02020603050405020304" pitchFamily="18" charset="0"/>
                          <a:cs typeface="Times New Roman" panose="02020603050405020304" pitchFamily="18" charset="0"/>
                        </a:rPr>
                        <a:t>As</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a:t>
                      </a:r>
                      <a:r>
                        <a:rPr lang="en-US" sz="2000" spc="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user,</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want</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to</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access</a:t>
                      </a:r>
                      <a:r>
                        <a:rPr lang="en-US" sz="2000" spc="2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a:t>
                      </a:r>
                      <a:r>
                        <a:rPr lang="en-US" sz="2000" spc="-5" dirty="0">
                          <a:latin typeface="Times New Roman" panose="02020603050405020304" pitchFamily="18" charset="0"/>
                          <a:cs typeface="Times New Roman" panose="02020603050405020304" pitchFamily="18" charset="0"/>
                        </a:rPr>
                        <a:t> feature</a:t>
                      </a:r>
                      <a:r>
                        <a:rPr lang="en-US" sz="2000" spc="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on</a:t>
                      </a:r>
                      <a:r>
                        <a:rPr lang="en-US" sz="2000" dirty="0">
                          <a:latin typeface="Times New Roman" panose="02020603050405020304" pitchFamily="18" charset="0"/>
                          <a:cs typeface="Times New Roman" panose="02020603050405020304" pitchFamily="18" charset="0"/>
                        </a:rPr>
                        <a:t> the </a:t>
                      </a:r>
                      <a:r>
                        <a:rPr lang="en-US" sz="2000" spc="-10" dirty="0">
                          <a:latin typeface="Times New Roman" panose="02020603050405020304" pitchFamily="18" charset="0"/>
                          <a:cs typeface="Times New Roman" panose="02020603050405020304" pitchFamily="18" charset="0"/>
                        </a:rPr>
                        <a:t>home</a:t>
                      </a:r>
                      <a:r>
                        <a:rPr lang="en-US" sz="2000" spc="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page</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r>
                        <a:rPr lang="en-US" sz="2000" dirty="0">
                          <a:latin typeface="Times New Roman"/>
                          <a:cs typeface="Times New Roman"/>
                        </a:rPr>
                        <a:t>3</a:t>
                      </a:r>
                      <a:endParaRPr sz="2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r>
                        <a:rPr lang="en-US" sz="2000" spc="5" dirty="0">
                          <a:latin typeface="Times New Roman"/>
                          <a:cs typeface="Times New Roman"/>
                        </a:rPr>
                        <a:t>To </a:t>
                      </a:r>
                      <a:r>
                        <a:rPr sz="2000" spc="5" dirty="0">
                          <a:latin typeface="Times New Roman"/>
                          <a:cs typeface="Times New Roman"/>
                        </a:rPr>
                        <a:t>Done</a:t>
                      </a: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2747918377"/>
                  </a:ext>
                </a:extLst>
              </a:tr>
              <a:tr h="844176">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13</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r>
                        <a:rPr sz="1600" spc="-5" dirty="0">
                          <a:latin typeface="Times New Roman"/>
                          <a:cs typeface="Times New Roman"/>
                        </a:rPr>
                        <a:t>User</a:t>
                      </a:r>
                      <a:r>
                        <a:rPr sz="1600" spc="-40" dirty="0">
                          <a:latin typeface="Times New Roman"/>
                          <a:cs typeface="Times New Roman"/>
                        </a:rPr>
                        <a:t> </a:t>
                      </a:r>
                      <a:r>
                        <a:rPr sz="1600" spc="-10" dirty="0">
                          <a:latin typeface="Times New Roman"/>
                          <a:cs typeface="Times New Roman"/>
                        </a:rPr>
                        <a:t>Story</a:t>
                      </a:r>
                      <a:endParaRPr sz="160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0" marR="0" lvl="0" indent="0" algn="ctr" defTabSz="914400" rtl="0" eaLnBrk="1" fontAlgn="auto" latinLnBrk="0" hangingPunct="1">
                        <a:lnSpc>
                          <a:spcPts val="1895"/>
                        </a:lnSpc>
                        <a:spcBef>
                          <a:spcPts val="0"/>
                        </a:spcBef>
                        <a:spcAft>
                          <a:spcPts val="0"/>
                        </a:spcAft>
                        <a:buClrTx/>
                        <a:buSzTx/>
                        <a:buFontTx/>
                        <a:buNone/>
                        <a:tabLst/>
                        <a:defRPr/>
                      </a:pPr>
                      <a:r>
                        <a:rPr lang="en-US" sz="2000" spc="-5" dirty="0">
                          <a:latin typeface="Times New Roman" panose="02020603050405020304" pitchFamily="18" charset="0"/>
                          <a:cs typeface="Times New Roman" panose="02020603050405020304" pitchFamily="18" charset="0"/>
                        </a:rPr>
                        <a:t>As</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a:t>
                      </a:r>
                      <a:r>
                        <a:rPr lang="en-US" sz="2000" spc="10"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user,</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want</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to</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navigate</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between</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pages</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so</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that</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can</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quickly</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access</a:t>
                      </a:r>
                      <a:r>
                        <a:rPr lang="en-US" sz="2000" spc="3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the</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features</a:t>
                      </a:r>
                      <a:r>
                        <a:rPr lang="en-US" sz="2000" spc="4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a:t>
                      </a:r>
                      <a:r>
                        <a:rPr lang="en-US" sz="2000" spc="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need.</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r>
                        <a:rPr lang="en-US" sz="2000" dirty="0">
                          <a:latin typeface="Times New Roman"/>
                          <a:cs typeface="Times New Roman"/>
                        </a:rPr>
                        <a:t>5</a:t>
                      </a:r>
                      <a:endParaRPr sz="2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r>
                        <a:rPr lang="en-US" sz="2000" spc="5" dirty="0">
                          <a:latin typeface="Times New Roman"/>
                          <a:cs typeface="Times New Roman"/>
                        </a:rPr>
                        <a:t>To </a:t>
                      </a:r>
                      <a:r>
                        <a:rPr sz="2000" spc="5" dirty="0">
                          <a:latin typeface="Times New Roman"/>
                          <a:cs typeface="Times New Roman"/>
                        </a:rPr>
                        <a:t>Done</a:t>
                      </a: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167684284"/>
                  </a:ext>
                </a:extLst>
              </a:tr>
              <a:tr h="861131">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14</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r>
                        <a:rPr sz="1600" spc="-5" dirty="0">
                          <a:latin typeface="Times New Roman"/>
                          <a:cs typeface="Times New Roman"/>
                        </a:rPr>
                        <a:t>User</a:t>
                      </a:r>
                      <a:r>
                        <a:rPr sz="1600" spc="-40" dirty="0">
                          <a:latin typeface="Times New Roman"/>
                          <a:cs typeface="Times New Roman"/>
                        </a:rPr>
                        <a:t> </a:t>
                      </a:r>
                      <a:r>
                        <a:rPr sz="1600" spc="-10" dirty="0">
                          <a:latin typeface="Times New Roman"/>
                          <a:cs typeface="Times New Roman"/>
                        </a:rPr>
                        <a:t>Story</a:t>
                      </a:r>
                      <a:endParaRPr sz="160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ts val="1900"/>
                        </a:lnSpc>
                      </a:pPr>
                      <a:endParaRPr lang="en-US" sz="2000" spc="-5" dirty="0">
                        <a:latin typeface="Times New Roman" panose="02020603050405020304" pitchFamily="18" charset="0"/>
                        <a:cs typeface="Times New Roman" panose="02020603050405020304" pitchFamily="18" charset="0"/>
                      </a:endParaRPr>
                    </a:p>
                    <a:p>
                      <a:pPr algn="ctr">
                        <a:lnSpc>
                          <a:spcPts val="1900"/>
                        </a:lnSpc>
                      </a:pPr>
                      <a:r>
                        <a:rPr lang="en-US" sz="2000" dirty="0">
                          <a:latin typeface="Times New Roman" panose="02020603050405020304" pitchFamily="18" charset="0"/>
                          <a:cs typeface="Times New Roman" panose="02020603050405020304" pitchFamily="18" charset="0"/>
                        </a:rPr>
                        <a:t>As a user, I want to upload fresh videos so I can watch them. </a:t>
                      </a:r>
                      <a:br>
                        <a:rPr lang="en-US" sz="2000" dirty="0">
                          <a:latin typeface="Times New Roman" panose="02020603050405020304" pitchFamily="18" charset="0"/>
                          <a:cs typeface="Times New Roman" panose="02020603050405020304" pitchFamily="18" charset="0"/>
                        </a:rPr>
                      </a:br>
                      <a:endParaRPr sz="20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r>
                        <a:rPr lang="en-US" sz="2000" dirty="0">
                          <a:latin typeface="Times New Roman"/>
                          <a:cs typeface="Times New Roman"/>
                        </a:rPr>
                        <a:t>8</a:t>
                      </a:r>
                      <a:endParaRPr sz="2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r>
                        <a:rPr lang="en-US" sz="2000" spc="5" dirty="0">
                          <a:latin typeface="Times New Roman"/>
                          <a:cs typeface="Times New Roman"/>
                        </a:rPr>
                        <a:t>To </a:t>
                      </a:r>
                      <a:r>
                        <a:rPr sz="2000" spc="5" dirty="0">
                          <a:latin typeface="Times New Roman"/>
                          <a:cs typeface="Times New Roman"/>
                        </a:rPr>
                        <a:t>Done</a:t>
                      </a: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3455226546"/>
                  </a:ext>
                </a:extLst>
              </a:tr>
              <a:tr h="955059">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r>
                        <a:rPr lang="en-US" sz="1800" dirty="0">
                          <a:latin typeface="Times New Roman"/>
                          <a:cs typeface="Times New Roman"/>
                        </a:rPr>
                        <a:t>TA - 15</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r>
                        <a:rPr sz="1600" spc="-10" dirty="0">
                          <a:latin typeface="Times New Roman"/>
                          <a:cs typeface="Times New Roman"/>
                        </a:rPr>
                        <a:t>User</a:t>
                      </a:r>
                      <a:r>
                        <a:rPr sz="1600" spc="-35" dirty="0">
                          <a:latin typeface="Times New Roman"/>
                          <a:cs typeface="Times New Roman"/>
                        </a:rPr>
                        <a:t> </a:t>
                      </a:r>
                      <a:r>
                        <a:rPr sz="1600" spc="-5" dirty="0">
                          <a:latin typeface="Times New Roman"/>
                          <a:cs typeface="Times New Roman"/>
                        </a:rPr>
                        <a:t>Story</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0" marR="0" lvl="0" indent="0" algn="ctr" defTabSz="914400" rtl="0" eaLnBrk="1" fontAlgn="auto" latinLnBrk="0" hangingPunct="1">
                        <a:lnSpc>
                          <a:spcPts val="1900"/>
                        </a:lnSpc>
                        <a:spcBef>
                          <a:spcPts val="0"/>
                        </a:spcBef>
                        <a:spcAft>
                          <a:spcPts val="0"/>
                        </a:spcAft>
                        <a:buClrTx/>
                        <a:buSzTx/>
                        <a:buFontTx/>
                        <a:buNone/>
                        <a:tabLst/>
                        <a:defRPr/>
                      </a:pPr>
                      <a:r>
                        <a:rPr lang="en-US" sz="2000" spc="-5" dirty="0">
                          <a:latin typeface="Times New Roman" panose="02020603050405020304" pitchFamily="18" charset="0"/>
                          <a:cs typeface="Times New Roman" panose="02020603050405020304" pitchFamily="18" charset="0"/>
                        </a:rPr>
                        <a:t>As </a:t>
                      </a:r>
                      <a:r>
                        <a:rPr lang="en-US" sz="2000" dirty="0">
                          <a:latin typeface="Times New Roman" panose="02020603050405020304" pitchFamily="18" charset="0"/>
                          <a:cs typeface="Times New Roman" panose="02020603050405020304" pitchFamily="18" charset="0"/>
                        </a:rPr>
                        <a:t>a </a:t>
                      </a:r>
                      <a:r>
                        <a:rPr lang="en-US" sz="2000" spc="-5" dirty="0">
                          <a:latin typeface="Times New Roman" panose="02020603050405020304" pitchFamily="18" charset="0"/>
                          <a:cs typeface="Times New Roman" panose="02020603050405020304" pitchFamily="18" charset="0"/>
                        </a:rPr>
                        <a:t>registered </a:t>
                      </a:r>
                      <a:r>
                        <a:rPr lang="en-US" sz="2000" dirty="0">
                          <a:latin typeface="Times New Roman" panose="02020603050405020304" pitchFamily="18" charset="0"/>
                          <a:cs typeface="Times New Roman" panose="02020603050405020304" pitchFamily="18" charset="0"/>
                        </a:rPr>
                        <a:t>user, I want to see the option to change the user’s name in the settings page so that I can do so.</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r>
                        <a:rPr lang="en-US" sz="2000" dirty="0">
                          <a:latin typeface="Times New Roman"/>
                          <a:cs typeface="Times New Roman"/>
                        </a:rPr>
                        <a:t>3</a:t>
                      </a:r>
                      <a:endParaRPr sz="2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r>
                        <a:rPr lang="en-US" sz="2000" spc="5" dirty="0">
                          <a:latin typeface="Times New Roman"/>
                          <a:cs typeface="Times New Roman"/>
                        </a:rPr>
                        <a:t>To </a:t>
                      </a:r>
                      <a:r>
                        <a:rPr sz="2000" spc="5" dirty="0">
                          <a:latin typeface="Times New Roman"/>
                          <a:cs typeface="Times New Roman"/>
                        </a:rPr>
                        <a:t>Done</a:t>
                      </a: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394244327"/>
                  </a:ext>
                </a:extLst>
              </a:tr>
            </a:tbl>
          </a:graphicData>
        </a:graphic>
      </p:graphicFrame>
    </p:spTree>
    <p:extLst>
      <p:ext uri="{BB962C8B-B14F-4D97-AF65-F5344CB8AC3E}">
        <p14:creationId xmlns:p14="http://schemas.microsoft.com/office/powerpoint/2010/main" val="2374561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object 8">
            <a:extLst>
              <a:ext uri="{FF2B5EF4-FFF2-40B4-BE49-F238E27FC236}">
                <a16:creationId xmlns:a16="http://schemas.microsoft.com/office/drawing/2014/main" id="{AD08C559-989B-5A10-1170-FE44873DBD8A}"/>
              </a:ext>
            </a:extLst>
          </p:cNvPr>
          <p:cNvPicPr/>
          <p:nvPr/>
        </p:nvPicPr>
        <p:blipFill>
          <a:blip r:embed="rId3" cstate="print"/>
          <a:stretch>
            <a:fillRect/>
          </a:stretch>
        </p:blipFill>
        <p:spPr>
          <a:xfrm>
            <a:off x="0" y="0"/>
            <a:ext cx="1930400" cy="1930400"/>
          </a:xfrm>
          <a:prstGeom prst="rect">
            <a:avLst/>
          </a:prstGeom>
        </p:spPr>
      </p:pic>
      <p:sp>
        <p:nvSpPr>
          <p:cNvPr id="5" name="TextBox 4">
            <a:extLst>
              <a:ext uri="{FF2B5EF4-FFF2-40B4-BE49-F238E27FC236}">
                <a16:creationId xmlns:a16="http://schemas.microsoft.com/office/drawing/2014/main" id="{118EE8CE-37E1-EA06-8ACC-1230F21E4170}"/>
              </a:ext>
            </a:extLst>
          </p:cNvPr>
          <p:cNvSpPr txBox="1"/>
          <p:nvPr/>
        </p:nvSpPr>
        <p:spPr>
          <a:xfrm>
            <a:off x="4628849" y="468281"/>
            <a:ext cx="6093228" cy="646331"/>
          </a:xfrm>
          <a:prstGeom prst="rect">
            <a:avLst/>
          </a:prstGeom>
          <a:noFill/>
        </p:spPr>
        <p:txBody>
          <a:bodyPr wrap="square">
            <a:spAutoFit/>
          </a:bodyPr>
          <a:lstStyle/>
          <a:p>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 LOGO</a:t>
            </a:r>
          </a:p>
        </p:txBody>
      </p:sp>
      <p:sp>
        <p:nvSpPr>
          <p:cNvPr id="9" name="Rectangle 2">
            <a:extLst>
              <a:ext uri="{FF2B5EF4-FFF2-40B4-BE49-F238E27FC236}">
                <a16:creationId xmlns:a16="http://schemas.microsoft.com/office/drawing/2014/main" id="{7F412A1A-D2F7-2405-2996-E5C797873AF2}"/>
              </a:ext>
            </a:extLst>
          </p:cNvPr>
          <p:cNvSpPr>
            <a:spLocks noChangeArrowheads="1"/>
          </p:cNvSpPr>
          <p:nvPr/>
        </p:nvSpPr>
        <p:spPr bwMode="auto">
          <a:xfrm>
            <a:off x="838200" y="3270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a:extLst>
              <a:ext uri="{FF2B5EF4-FFF2-40B4-BE49-F238E27FC236}">
                <a16:creationId xmlns:a16="http://schemas.microsoft.com/office/drawing/2014/main" id="{9B78BDDF-F91B-7682-0645-0F5812C38043}"/>
              </a:ext>
            </a:extLst>
          </p:cNvPr>
          <p:cNvPicPr>
            <a:picLocks noChangeAspect="1"/>
          </p:cNvPicPr>
          <p:nvPr/>
        </p:nvPicPr>
        <p:blipFill>
          <a:blip r:embed="rId4"/>
          <a:stretch>
            <a:fillRect/>
          </a:stretch>
        </p:blipFill>
        <p:spPr>
          <a:xfrm>
            <a:off x="3747752" y="1555493"/>
            <a:ext cx="3992449" cy="40645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36011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8EE8CE-37E1-EA06-8ACC-1230F21E4170}"/>
              </a:ext>
            </a:extLst>
          </p:cNvPr>
          <p:cNvSpPr txBox="1"/>
          <p:nvPr/>
        </p:nvSpPr>
        <p:spPr>
          <a:xfrm>
            <a:off x="3744884" y="188632"/>
            <a:ext cx="6093228" cy="646331"/>
          </a:xfrm>
          <a:prstGeom prst="rect">
            <a:avLst/>
          </a:prstGeom>
          <a:noFill/>
        </p:spPr>
        <p:txBody>
          <a:bodyPr wrap="square">
            <a:spAutoFit/>
          </a:bodyPr>
          <a:lstStyle/>
          <a:p>
            <a:r>
              <a:rPr lang="en-US" sz="3600" b="1" dirty="0">
                <a:solidFill>
                  <a:srgbClr val="000000"/>
                </a:solidFill>
                <a:latin typeface="Times New Roman" panose="02020603050405020304" pitchFamily="18" charset="0"/>
                <a:cs typeface="Times New Roman" panose="02020603050405020304" pitchFamily="18" charset="0"/>
              </a:rPr>
              <a:t>PROJECT </a:t>
            </a:r>
            <a:r>
              <a:rPr lang="en-US" sz="3600" b="1" spc="-5" dirty="0">
                <a:solidFill>
                  <a:srgbClr val="000000"/>
                </a:solidFill>
                <a:latin typeface="Times New Roman" panose="02020603050405020304" pitchFamily="18" charset="0"/>
                <a:cs typeface="Times New Roman" panose="02020603050405020304" pitchFamily="18" charset="0"/>
              </a:rPr>
              <a:t>DEMO </a:t>
            </a:r>
            <a:endPar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7F412A1A-D2F7-2405-2996-E5C797873AF2}"/>
              </a:ext>
            </a:extLst>
          </p:cNvPr>
          <p:cNvSpPr>
            <a:spLocks noChangeArrowheads="1"/>
          </p:cNvSpPr>
          <p:nvPr/>
        </p:nvSpPr>
        <p:spPr bwMode="auto">
          <a:xfrm>
            <a:off x="838200" y="3270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2" descr="Project Demo">
            <a:extLst>
              <a:ext uri="{FF2B5EF4-FFF2-40B4-BE49-F238E27FC236}">
                <a16:creationId xmlns:a16="http://schemas.microsoft.com/office/drawing/2014/main" id="{005206E9-D8C1-4406-E203-99D9EDE2B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644" y="1146631"/>
            <a:ext cx="8417491" cy="488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2916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8EE8CE-37E1-EA06-8ACC-1230F21E4170}"/>
              </a:ext>
            </a:extLst>
          </p:cNvPr>
          <p:cNvSpPr txBox="1"/>
          <p:nvPr/>
        </p:nvSpPr>
        <p:spPr>
          <a:xfrm>
            <a:off x="1390389" y="188632"/>
            <a:ext cx="9544833" cy="707886"/>
          </a:xfrm>
          <a:prstGeom prst="rect">
            <a:avLst/>
          </a:prstGeom>
          <a:noFill/>
        </p:spPr>
        <p:txBody>
          <a:bodyPr wrap="square">
            <a:spAutoFit/>
          </a:bodyPr>
          <a:lstStyle/>
          <a:p>
            <a:r>
              <a:rPr lang="en-US" sz="40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40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DEMO</a:t>
            </a:r>
            <a:r>
              <a:rPr lang="en-US" sz="4000" b="1" spc="-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7F412A1A-D2F7-2405-2996-E5C797873AF2}"/>
              </a:ext>
            </a:extLst>
          </p:cNvPr>
          <p:cNvSpPr>
            <a:spLocks noChangeArrowheads="1"/>
          </p:cNvSpPr>
          <p:nvPr/>
        </p:nvSpPr>
        <p:spPr bwMode="auto">
          <a:xfrm>
            <a:off x="838200" y="3270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descr="A screenshot of a web application&#10;&#10;Description automatically generated">
            <a:extLst>
              <a:ext uri="{FF2B5EF4-FFF2-40B4-BE49-F238E27FC236}">
                <a16:creationId xmlns:a16="http://schemas.microsoft.com/office/drawing/2014/main" id="{3838D8BA-1F83-AE11-E4EF-E0E0B8B994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83" y="1835713"/>
            <a:ext cx="11678433" cy="4833655"/>
          </a:xfrm>
          <a:prstGeom prst="rect">
            <a:avLst/>
          </a:prstGeom>
        </p:spPr>
      </p:pic>
      <p:sp>
        <p:nvSpPr>
          <p:cNvPr id="8" name="TextBox 7">
            <a:extLst>
              <a:ext uri="{FF2B5EF4-FFF2-40B4-BE49-F238E27FC236}">
                <a16:creationId xmlns:a16="http://schemas.microsoft.com/office/drawing/2014/main" id="{4AAFC770-425F-7718-2D2F-D0C3156D2E65}"/>
              </a:ext>
            </a:extLst>
          </p:cNvPr>
          <p:cNvSpPr txBox="1"/>
          <p:nvPr/>
        </p:nvSpPr>
        <p:spPr>
          <a:xfrm>
            <a:off x="4061564" y="1150672"/>
            <a:ext cx="3053220" cy="584775"/>
          </a:xfrm>
          <a:prstGeom prst="rect">
            <a:avLst/>
          </a:prstGeom>
          <a:noFill/>
        </p:spPr>
        <p:txBody>
          <a:bodyPr wrap="square">
            <a:spAutoFit/>
          </a:bodyPr>
          <a:lstStyle/>
          <a:p>
            <a:pPr marL="12065">
              <a:lnSpc>
                <a:spcPct val="100000"/>
              </a:lnSpc>
              <a:spcBef>
                <a:spcPts val="1045"/>
              </a:spcBef>
              <a:buSzPct val="96428"/>
              <a:tabLst>
                <a:tab pos="330200" algn="l"/>
              </a:tabLst>
            </a:pPr>
            <a:r>
              <a:rPr lang="en-US" sz="3200" b="1" dirty="0">
                <a:latin typeface="Times New Roman"/>
                <a:cs typeface="Times New Roman"/>
              </a:rPr>
              <a:t>Welcome Page</a:t>
            </a:r>
          </a:p>
        </p:txBody>
      </p:sp>
    </p:spTree>
    <p:extLst>
      <p:ext uri="{BB962C8B-B14F-4D97-AF65-F5344CB8AC3E}">
        <p14:creationId xmlns:p14="http://schemas.microsoft.com/office/powerpoint/2010/main" val="1636554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8EE8CE-37E1-EA06-8ACC-1230F21E4170}"/>
              </a:ext>
            </a:extLst>
          </p:cNvPr>
          <p:cNvSpPr txBox="1"/>
          <p:nvPr/>
        </p:nvSpPr>
        <p:spPr>
          <a:xfrm>
            <a:off x="1390389" y="188632"/>
            <a:ext cx="9544833" cy="707886"/>
          </a:xfrm>
          <a:prstGeom prst="rect">
            <a:avLst/>
          </a:prstGeom>
          <a:noFill/>
        </p:spPr>
        <p:txBody>
          <a:bodyPr wrap="square">
            <a:spAutoFit/>
          </a:bodyPr>
          <a:lstStyle/>
          <a:p>
            <a:r>
              <a:rPr lang="en-US" sz="40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40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DEMO</a:t>
            </a:r>
            <a:r>
              <a:rPr lang="en-US" sz="4000" b="1" spc="-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7F412A1A-D2F7-2405-2996-E5C797873AF2}"/>
              </a:ext>
            </a:extLst>
          </p:cNvPr>
          <p:cNvSpPr>
            <a:spLocks noChangeArrowheads="1"/>
          </p:cNvSpPr>
          <p:nvPr/>
        </p:nvSpPr>
        <p:spPr bwMode="auto">
          <a:xfrm>
            <a:off x="838200" y="3270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descr="A screenshot of a computer&#10;&#10;Description automatically generated">
            <a:extLst>
              <a:ext uri="{FF2B5EF4-FFF2-40B4-BE49-F238E27FC236}">
                <a16:creationId xmlns:a16="http://schemas.microsoft.com/office/drawing/2014/main" id="{97217ACE-5BD8-B29A-0214-38E1EBC26C56}"/>
              </a:ext>
            </a:extLst>
          </p:cNvPr>
          <p:cNvPicPr>
            <a:picLocks noChangeAspect="1"/>
          </p:cNvPicPr>
          <p:nvPr/>
        </p:nvPicPr>
        <p:blipFill>
          <a:blip r:embed="rId3">
            <a:extLst>
              <a:ext uri="{28A0092B-C50C-407E-A947-70E740481C1C}">
                <a14:useLocalDpi xmlns:a14="http://schemas.microsoft.com/office/drawing/2010/main" val="0"/>
              </a:ext>
            </a:extLst>
          </a:blip>
          <a:srcRect b="18348"/>
          <a:stretch/>
        </p:blipFill>
        <p:spPr>
          <a:xfrm>
            <a:off x="325676" y="1658962"/>
            <a:ext cx="5206655" cy="5010406"/>
          </a:xfrm>
          <a:prstGeom prst="rect">
            <a:avLst/>
          </a:prstGeom>
        </p:spPr>
      </p:pic>
      <p:pic>
        <p:nvPicPr>
          <p:cNvPr id="10" name="Picture 9" descr="A blue line with a white background&#10;&#10;Description automatically generated">
            <a:extLst>
              <a:ext uri="{FF2B5EF4-FFF2-40B4-BE49-F238E27FC236}">
                <a16:creationId xmlns:a16="http://schemas.microsoft.com/office/drawing/2014/main" id="{527CC467-8F75-55A1-574C-A2E0554A25FB}"/>
              </a:ext>
            </a:extLst>
          </p:cNvPr>
          <p:cNvPicPr>
            <a:picLocks noChangeAspect="1"/>
          </p:cNvPicPr>
          <p:nvPr/>
        </p:nvPicPr>
        <p:blipFill>
          <a:blip r:embed="rId4">
            <a:extLst>
              <a:ext uri="{28A0092B-C50C-407E-A947-70E740481C1C}">
                <a14:useLocalDpi xmlns:a14="http://schemas.microsoft.com/office/drawing/2010/main" val="0"/>
              </a:ext>
            </a:extLst>
          </a:blip>
          <a:srcRect t="4012" b="25123"/>
          <a:stretch/>
        </p:blipFill>
        <p:spPr>
          <a:xfrm>
            <a:off x="6096000" y="1658962"/>
            <a:ext cx="5770324" cy="5199038"/>
          </a:xfrm>
          <a:prstGeom prst="rect">
            <a:avLst/>
          </a:prstGeom>
        </p:spPr>
      </p:pic>
      <p:sp>
        <p:nvSpPr>
          <p:cNvPr id="12" name="TextBox 11">
            <a:extLst>
              <a:ext uri="{FF2B5EF4-FFF2-40B4-BE49-F238E27FC236}">
                <a16:creationId xmlns:a16="http://schemas.microsoft.com/office/drawing/2014/main" id="{B3C311D3-1980-2AF8-9372-F2DDA9857CD6}"/>
              </a:ext>
            </a:extLst>
          </p:cNvPr>
          <p:cNvSpPr txBox="1"/>
          <p:nvPr/>
        </p:nvSpPr>
        <p:spPr>
          <a:xfrm>
            <a:off x="1117948" y="1004336"/>
            <a:ext cx="3429000" cy="1082348"/>
          </a:xfrm>
          <a:prstGeom prst="rect">
            <a:avLst/>
          </a:prstGeom>
          <a:noFill/>
        </p:spPr>
        <p:txBody>
          <a:bodyPr wrap="square">
            <a:spAutoFit/>
          </a:bodyPr>
          <a:lstStyle/>
          <a:p>
            <a:pPr marL="12065">
              <a:spcBef>
                <a:spcPts val="1045"/>
              </a:spcBef>
              <a:buSzPct val="96428"/>
              <a:tabLst>
                <a:tab pos="330200" algn="l"/>
              </a:tabLst>
            </a:pPr>
            <a:r>
              <a:rPr lang="en-US" sz="2800" b="1" spc="-15" dirty="0">
                <a:latin typeface="Times New Roman"/>
                <a:cs typeface="Times New Roman"/>
              </a:rPr>
              <a:t>Registration</a:t>
            </a:r>
            <a:r>
              <a:rPr lang="en-US" sz="2800" b="1" spc="-60" dirty="0">
                <a:latin typeface="Times New Roman"/>
                <a:cs typeface="Times New Roman"/>
              </a:rPr>
              <a:t> </a:t>
            </a:r>
            <a:r>
              <a:rPr lang="en-US" sz="2800" b="1" spc="-15" dirty="0">
                <a:latin typeface="Times New Roman"/>
                <a:cs typeface="Times New Roman"/>
              </a:rPr>
              <a:t>Page</a:t>
            </a:r>
            <a:endParaRPr lang="en-US" sz="2800" dirty="0">
              <a:latin typeface="Times New Roman"/>
              <a:cs typeface="Times New Roman"/>
            </a:endParaRPr>
          </a:p>
          <a:p>
            <a:pPr marL="12065">
              <a:spcBef>
                <a:spcPts val="1045"/>
              </a:spcBef>
              <a:buSzPct val="96428"/>
              <a:tabLst>
                <a:tab pos="330200" algn="l"/>
              </a:tabLst>
            </a:pPr>
            <a:endParaRPr lang="en-US" sz="2800" b="1" dirty="0">
              <a:latin typeface="Times New Roman"/>
              <a:cs typeface="Times New Roman"/>
            </a:endParaRPr>
          </a:p>
        </p:txBody>
      </p:sp>
      <p:sp>
        <p:nvSpPr>
          <p:cNvPr id="14" name="TextBox 13">
            <a:extLst>
              <a:ext uri="{FF2B5EF4-FFF2-40B4-BE49-F238E27FC236}">
                <a16:creationId xmlns:a16="http://schemas.microsoft.com/office/drawing/2014/main" id="{94929089-643C-DCFE-9471-D72B391B345C}"/>
              </a:ext>
            </a:extLst>
          </p:cNvPr>
          <p:cNvSpPr txBox="1"/>
          <p:nvPr/>
        </p:nvSpPr>
        <p:spPr>
          <a:xfrm>
            <a:off x="8049016" y="985353"/>
            <a:ext cx="2573055" cy="523220"/>
          </a:xfrm>
          <a:prstGeom prst="rect">
            <a:avLst/>
          </a:prstGeom>
          <a:noFill/>
        </p:spPr>
        <p:txBody>
          <a:bodyPr wrap="square">
            <a:spAutoFit/>
          </a:bodyPr>
          <a:lstStyle/>
          <a:p>
            <a:pPr marL="12700">
              <a:lnSpc>
                <a:spcPct val="100000"/>
              </a:lnSpc>
              <a:spcBef>
                <a:spcPts val="100"/>
              </a:spcBef>
            </a:pPr>
            <a:r>
              <a:rPr lang="en-US" sz="2800" b="1" spc="-10" dirty="0">
                <a:latin typeface="Times New Roman"/>
                <a:cs typeface="Times New Roman"/>
              </a:rPr>
              <a:t>Login</a:t>
            </a:r>
            <a:r>
              <a:rPr lang="en-US" sz="2800" b="1" spc="-100" dirty="0">
                <a:latin typeface="Times New Roman"/>
                <a:cs typeface="Times New Roman"/>
              </a:rPr>
              <a:t> </a:t>
            </a:r>
            <a:r>
              <a:rPr lang="en-US" sz="2800" b="1" spc="-15" dirty="0">
                <a:latin typeface="Times New Roman"/>
                <a:cs typeface="Times New Roman"/>
              </a:rPr>
              <a:t>Page</a:t>
            </a:r>
            <a:endParaRPr lang="en-US" sz="2800" dirty="0">
              <a:latin typeface="Times New Roman"/>
              <a:cs typeface="Times New Roman"/>
            </a:endParaRPr>
          </a:p>
        </p:txBody>
      </p:sp>
    </p:spTree>
    <p:extLst>
      <p:ext uri="{BB962C8B-B14F-4D97-AF65-F5344CB8AC3E}">
        <p14:creationId xmlns:p14="http://schemas.microsoft.com/office/powerpoint/2010/main" val="3583895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4" descr="AI and security cameras could stop the shoplifting epidemic">
            <a:extLst>
              <a:ext uri="{FF2B5EF4-FFF2-40B4-BE49-F238E27FC236}">
                <a16:creationId xmlns:a16="http://schemas.microsoft.com/office/drawing/2014/main" id="{6145E6F8-0D21-5D5A-92BF-32E9B4BF9D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Google Shape;4120;p34">
            <a:extLst>
              <a:ext uri="{FF2B5EF4-FFF2-40B4-BE49-F238E27FC236}">
                <a16:creationId xmlns:a16="http://schemas.microsoft.com/office/drawing/2014/main" id="{AD965FB9-E933-372C-B5A0-1533F45CC2A9}"/>
              </a:ext>
            </a:extLst>
          </p:cNvPr>
          <p:cNvSpPr txBox="1">
            <a:spLocks/>
          </p:cNvSpPr>
          <p:nvPr/>
        </p:nvSpPr>
        <p:spPr>
          <a:xfrm>
            <a:off x="0" y="143131"/>
            <a:ext cx="7704000" cy="548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32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a:t>
            </a:r>
            <a:r>
              <a:rPr lang="en-US" sz="3200" b="1" spc="-3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MEMBER</a:t>
            </a:r>
            <a:r>
              <a:rPr lang="en-US" sz="3200" b="1" spc="-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ROLES</a:t>
            </a:r>
            <a:r>
              <a:rPr lang="en-US" sz="3200" b="1" dirty="0">
                <a:solidFill>
                  <a:schemeClr val="accent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5" name="Picture 4">
            <a:extLst>
              <a:ext uri="{FF2B5EF4-FFF2-40B4-BE49-F238E27FC236}">
                <a16:creationId xmlns:a16="http://schemas.microsoft.com/office/drawing/2014/main" id="{117DFA09-4808-382A-DF2A-F67C3005D73A}"/>
              </a:ext>
            </a:extLst>
          </p:cNvPr>
          <p:cNvPicPr>
            <a:picLocks noChangeAspect="1"/>
          </p:cNvPicPr>
          <p:nvPr/>
        </p:nvPicPr>
        <p:blipFill>
          <a:blip r:embed="rId3"/>
          <a:stretch>
            <a:fillRect/>
          </a:stretch>
        </p:blipFill>
        <p:spPr>
          <a:xfrm>
            <a:off x="760267" y="1337481"/>
            <a:ext cx="3061106" cy="4138633"/>
          </a:xfrm>
          <a:prstGeom prst="rect">
            <a:avLst/>
          </a:prstGeom>
          <a:ln>
            <a:noFill/>
          </a:ln>
          <a:effectLst>
            <a:softEdge rad="112500"/>
          </a:effectLst>
        </p:spPr>
      </p:pic>
      <p:pic>
        <p:nvPicPr>
          <p:cNvPr id="6" name="Picture 5">
            <a:extLst>
              <a:ext uri="{FF2B5EF4-FFF2-40B4-BE49-F238E27FC236}">
                <a16:creationId xmlns:a16="http://schemas.microsoft.com/office/drawing/2014/main" id="{2E4AE30C-13A8-A24E-917D-7007ED8F5982}"/>
              </a:ext>
            </a:extLst>
          </p:cNvPr>
          <p:cNvPicPr>
            <a:picLocks noChangeAspect="1"/>
          </p:cNvPicPr>
          <p:nvPr/>
        </p:nvPicPr>
        <p:blipFill>
          <a:blip r:embed="rId4"/>
          <a:stretch>
            <a:fillRect/>
          </a:stretch>
        </p:blipFill>
        <p:spPr>
          <a:xfrm rot="16200000">
            <a:off x="3880641" y="1772692"/>
            <a:ext cx="4121621" cy="3251197"/>
          </a:xfrm>
          <a:prstGeom prst="rect">
            <a:avLst/>
          </a:prstGeom>
          <a:ln>
            <a:noFill/>
          </a:ln>
          <a:effectLst>
            <a:softEdge rad="112500"/>
          </a:effectLst>
        </p:spPr>
      </p:pic>
      <p:pic>
        <p:nvPicPr>
          <p:cNvPr id="7" name="Picture 6">
            <a:extLst>
              <a:ext uri="{FF2B5EF4-FFF2-40B4-BE49-F238E27FC236}">
                <a16:creationId xmlns:a16="http://schemas.microsoft.com/office/drawing/2014/main" id="{37FE4CA0-6F82-FFF6-45F8-9255F108DC1A}"/>
              </a:ext>
            </a:extLst>
          </p:cNvPr>
          <p:cNvPicPr>
            <a:picLocks noChangeAspect="1"/>
          </p:cNvPicPr>
          <p:nvPr/>
        </p:nvPicPr>
        <p:blipFill>
          <a:blip r:embed="rId5"/>
          <a:stretch>
            <a:fillRect/>
          </a:stretch>
        </p:blipFill>
        <p:spPr>
          <a:xfrm>
            <a:off x="8207572" y="1337481"/>
            <a:ext cx="3224160" cy="4121620"/>
          </a:xfrm>
          <a:prstGeom prst="rect">
            <a:avLst/>
          </a:prstGeom>
          <a:ln>
            <a:noFill/>
          </a:ln>
          <a:effectLst>
            <a:softEdge rad="112500"/>
          </a:effectLst>
        </p:spPr>
      </p:pic>
      <p:sp>
        <p:nvSpPr>
          <p:cNvPr id="8" name="TextBox 7">
            <a:extLst>
              <a:ext uri="{FF2B5EF4-FFF2-40B4-BE49-F238E27FC236}">
                <a16:creationId xmlns:a16="http://schemas.microsoft.com/office/drawing/2014/main" id="{78DB88E2-B721-3FA9-1ACD-6BF58FB6CB61}"/>
              </a:ext>
            </a:extLst>
          </p:cNvPr>
          <p:cNvSpPr txBox="1"/>
          <p:nvPr/>
        </p:nvSpPr>
        <p:spPr>
          <a:xfrm>
            <a:off x="1376687" y="5520519"/>
            <a:ext cx="1868596" cy="1015663"/>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Shiva</a:t>
            </a:r>
          </a:p>
          <a:p>
            <a:endPar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Scientist</a:t>
            </a:r>
          </a:p>
        </p:txBody>
      </p:sp>
      <p:sp>
        <p:nvSpPr>
          <p:cNvPr id="9" name="TextBox 8">
            <a:extLst>
              <a:ext uri="{FF2B5EF4-FFF2-40B4-BE49-F238E27FC236}">
                <a16:creationId xmlns:a16="http://schemas.microsoft.com/office/drawing/2014/main" id="{3F4FE6ED-CB00-B4D6-929D-3B87E0268F97}"/>
              </a:ext>
            </a:extLst>
          </p:cNvPr>
          <p:cNvSpPr txBox="1"/>
          <p:nvPr/>
        </p:nvSpPr>
        <p:spPr>
          <a:xfrm>
            <a:off x="4653752" y="5520519"/>
            <a:ext cx="2575401" cy="1015663"/>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Prudhvi</a:t>
            </a:r>
          </a:p>
          <a:p>
            <a:pPr algn="ctr"/>
            <a:endPar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Full Stack Developer</a:t>
            </a:r>
          </a:p>
        </p:txBody>
      </p:sp>
      <p:sp>
        <p:nvSpPr>
          <p:cNvPr id="10" name="TextBox 9">
            <a:extLst>
              <a:ext uri="{FF2B5EF4-FFF2-40B4-BE49-F238E27FC236}">
                <a16:creationId xmlns:a16="http://schemas.microsoft.com/office/drawing/2014/main" id="{A865B632-7B45-482A-45CF-421BAD469216}"/>
              </a:ext>
            </a:extLst>
          </p:cNvPr>
          <p:cNvSpPr txBox="1"/>
          <p:nvPr/>
        </p:nvSpPr>
        <p:spPr>
          <a:xfrm>
            <a:off x="7832445" y="5520519"/>
            <a:ext cx="3974413" cy="1015663"/>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Vinod </a:t>
            </a:r>
          </a:p>
          <a:p>
            <a:endPar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Analyst &amp; Product Developer</a:t>
            </a:r>
          </a:p>
        </p:txBody>
      </p:sp>
    </p:spTree>
    <p:extLst>
      <p:ext uri="{BB962C8B-B14F-4D97-AF65-F5344CB8AC3E}">
        <p14:creationId xmlns:p14="http://schemas.microsoft.com/office/powerpoint/2010/main" val="284707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8EE8CE-37E1-EA06-8ACC-1230F21E4170}"/>
              </a:ext>
            </a:extLst>
          </p:cNvPr>
          <p:cNvSpPr txBox="1"/>
          <p:nvPr/>
        </p:nvSpPr>
        <p:spPr>
          <a:xfrm>
            <a:off x="1390389" y="188632"/>
            <a:ext cx="9544833" cy="707886"/>
          </a:xfrm>
          <a:prstGeom prst="rect">
            <a:avLst/>
          </a:prstGeom>
          <a:noFill/>
        </p:spPr>
        <p:txBody>
          <a:bodyPr wrap="square">
            <a:spAutoFit/>
          </a:bodyPr>
          <a:lstStyle/>
          <a:p>
            <a:r>
              <a:rPr lang="en-US" sz="40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40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DEMO</a:t>
            </a:r>
            <a:r>
              <a:rPr lang="en-US" sz="4000" b="1" spc="-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7F412A1A-D2F7-2405-2996-E5C797873AF2}"/>
              </a:ext>
            </a:extLst>
          </p:cNvPr>
          <p:cNvSpPr>
            <a:spLocks noChangeArrowheads="1"/>
          </p:cNvSpPr>
          <p:nvPr/>
        </p:nvSpPr>
        <p:spPr bwMode="auto">
          <a:xfrm>
            <a:off x="838200" y="3270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descr="A screenshot of a video&#10;&#10;Description automatically generated">
            <a:extLst>
              <a:ext uri="{FF2B5EF4-FFF2-40B4-BE49-F238E27FC236}">
                <a16:creationId xmlns:a16="http://schemas.microsoft.com/office/drawing/2014/main" id="{93A21E9B-7684-01B6-55B2-823553BADAA1}"/>
              </a:ext>
            </a:extLst>
          </p:cNvPr>
          <p:cNvPicPr>
            <a:picLocks noChangeAspect="1"/>
          </p:cNvPicPr>
          <p:nvPr/>
        </p:nvPicPr>
        <p:blipFill>
          <a:blip r:embed="rId3">
            <a:extLst>
              <a:ext uri="{28A0092B-C50C-407E-A947-70E740481C1C}">
                <a14:useLocalDpi xmlns:a14="http://schemas.microsoft.com/office/drawing/2010/main" val="0"/>
              </a:ext>
            </a:extLst>
          </a:blip>
          <a:srcRect b="3596"/>
          <a:stretch/>
        </p:blipFill>
        <p:spPr>
          <a:xfrm>
            <a:off x="1002082" y="1735447"/>
            <a:ext cx="10351718" cy="4740508"/>
          </a:xfrm>
          <a:prstGeom prst="rect">
            <a:avLst/>
          </a:prstGeom>
        </p:spPr>
      </p:pic>
      <p:sp>
        <p:nvSpPr>
          <p:cNvPr id="10" name="TextBox 9">
            <a:extLst>
              <a:ext uri="{FF2B5EF4-FFF2-40B4-BE49-F238E27FC236}">
                <a16:creationId xmlns:a16="http://schemas.microsoft.com/office/drawing/2014/main" id="{7CE51DAB-A7C3-10CF-EC4E-1A74C75AD95F}"/>
              </a:ext>
            </a:extLst>
          </p:cNvPr>
          <p:cNvSpPr txBox="1"/>
          <p:nvPr/>
        </p:nvSpPr>
        <p:spPr>
          <a:xfrm>
            <a:off x="4049038" y="1085150"/>
            <a:ext cx="6093912" cy="523220"/>
          </a:xfrm>
          <a:prstGeom prst="rect">
            <a:avLst/>
          </a:prstGeom>
          <a:noFill/>
        </p:spPr>
        <p:txBody>
          <a:bodyPr wrap="square">
            <a:spAutoFit/>
          </a:bodyPr>
          <a:lstStyle/>
          <a:p>
            <a:pPr marL="12065">
              <a:lnSpc>
                <a:spcPct val="100000"/>
              </a:lnSpc>
              <a:spcBef>
                <a:spcPts val="1030"/>
              </a:spcBef>
              <a:buSzPct val="96428"/>
              <a:tabLst>
                <a:tab pos="330200" algn="l"/>
              </a:tabLst>
            </a:pPr>
            <a:r>
              <a:rPr lang="en-US" sz="2800" b="1" spc="-5" dirty="0">
                <a:latin typeface="Times New Roman"/>
                <a:cs typeface="Times New Roman"/>
              </a:rPr>
              <a:t>Main</a:t>
            </a:r>
            <a:r>
              <a:rPr lang="en-US" sz="2800" b="1" spc="-80" dirty="0">
                <a:latin typeface="Times New Roman"/>
                <a:cs typeface="Times New Roman"/>
              </a:rPr>
              <a:t> View Videos </a:t>
            </a:r>
            <a:r>
              <a:rPr lang="en-US" sz="2800" b="1" spc="-5" dirty="0">
                <a:latin typeface="Times New Roman"/>
                <a:cs typeface="Times New Roman"/>
              </a:rPr>
              <a:t>Page</a:t>
            </a:r>
            <a:endParaRPr lang="en-US" sz="2800" dirty="0">
              <a:latin typeface="Times New Roman"/>
              <a:cs typeface="Times New Roman"/>
            </a:endParaRPr>
          </a:p>
        </p:txBody>
      </p:sp>
    </p:spTree>
    <p:extLst>
      <p:ext uri="{BB962C8B-B14F-4D97-AF65-F5344CB8AC3E}">
        <p14:creationId xmlns:p14="http://schemas.microsoft.com/office/powerpoint/2010/main" val="1239868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62245F03-66D5-45EC-A0B5-90E656B11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7CC6B2-31BF-CBD5-1C35-D823289E88B4}"/>
              </a:ext>
            </a:extLst>
          </p:cNvPr>
          <p:cNvSpPr txBox="1"/>
          <p:nvPr/>
        </p:nvSpPr>
        <p:spPr>
          <a:xfrm>
            <a:off x="1524000" y="4063296"/>
            <a:ext cx="9144000" cy="115266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GITHUB</a:t>
            </a:r>
            <a:r>
              <a:rPr lang="en-US" sz="4400" b="1" spc="-75"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 </a:t>
            </a:r>
            <a:r>
              <a:rPr lang="en-US" sz="4400" b="1" spc="-10"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LINK</a:t>
            </a:r>
            <a:endParaRPr lang="en-US" sz="44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sp>
        <p:nvSpPr>
          <p:cNvPr id="7" name="TextBox 6">
            <a:extLst>
              <a:ext uri="{FF2B5EF4-FFF2-40B4-BE49-F238E27FC236}">
                <a16:creationId xmlns:a16="http://schemas.microsoft.com/office/drawing/2014/main" id="{B164DC0C-E08B-9D9D-C5A5-BD9012B6EC83}"/>
              </a:ext>
            </a:extLst>
          </p:cNvPr>
          <p:cNvSpPr txBox="1"/>
          <p:nvPr/>
        </p:nvSpPr>
        <p:spPr>
          <a:xfrm>
            <a:off x="1524000" y="5329534"/>
            <a:ext cx="9144000" cy="646785"/>
          </a:xfrm>
          <a:prstGeom prst="rect">
            <a:avLst/>
          </a:prstGeom>
        </p:spPr>
        <p:txBody>
          <a:bodyPr vert="horz" lIns="91440" tIns="45720" rIns="91440" bIns="45720" rtlCol="0">
            <a:normAutofit/>
          </a:bodyPr>
          <a:lstStyle/>
          <a:p>
            <a:pPr algn="ctr">
              <a:lnSpc>
                <a:spcPct val="90000"/>
              </a:lnSpc>
              <a:spcBef>
                <a:spcPts val="1000"/>
              </a:spcBef>
            </a:pPr>
            <a:r>
              <a:rPr lang="en-US" sz="2400" dirty="0">
                <a:effectLst/>
              </a:rPr>
              <a:t>https://github.com/htmw/2024F-Team4/wiki</a:t>
            </a:r>
          </a:p>
        </p:txBody>
      </p:sp>
      <p:sp>
        <p:nvSpPr>
          <p:cNvPr id="4105" name="Freeform: Shape 4104">
            <a:extLst>
              <a:ext uri="{FF2B5EF4-FFF2-40B4-BE49-F238E27FC236}">
                <a16:creationId xmlns:a16="http://schemas.microsoft.com/office/drawing/2014/main" id="{EB2DCC78-9962-49FE-9691-A391B5AA82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
            <a:ext cx="9379191" cy="3962402"/>
          </a:xfrm>
          <a:custGeom>
            <a:avLst/>
            <a:gdLst>
              <a:gd name="connsiteX0" fmla="*/ 9379192 w 9379192"/>
              <a:gd name="connsiteY0" fmla="*/ 3752527 h 3752527"/>
              <a:gd name="connsiteX1" fmla="*/ 3293459 w 9379192"/>
              <a:gd name="connsiteY1" fmla="*/ 3752527 h 3752527"/>
              <a:gd name="connsiteX2" fmla="*/ 3297156 w 9379192"/>
              <a:gd name="connsiteY2" fmla="*/ 3752055 h 3752527"/>
              <a:gd name="connsiteX3" fmla="*/ 3642095 w 9379192"/>
              <a:gd name="connsiteY3" fmla="*/ 3690141 h 3752527"/>
              <a:gd name="connsiteX4" fmla="*/ 2307659 w 9379192"/>
              <a:gd name="connsiteY4" fmla="*/ 3500267 h 3752527"/>
              <a:gd name="connsiteX5" fmla="*/ 2383194 w 9379192"/>
              <a:gd name="connsiteY5" fmla="*/ 3475501 h 3752527"/>
              <a:gd name="connsiteX6" fmla="*/ 2237161 w 9379192"/>
              <a:gd name="connsiteY6" fmla="*/ 3376437 h 3752527"/>
              <a:gd name="connsiteX7" fmla="*/ 1637924 w 9379192"/>
              <a:gd name="connsiteY7" fmla="*/ 3219585 h 3752527"/>
              <a:gd name="connsiteX8" fmla="*/ 2383194 w 9379192"/>
              <a:gd name="connsiteY8" fmla="*/ 2955415 h 3752527"/>
              <a:gd name="connsiteX9" fmla="*/ 1542249 w 9379192"/>
              <a:gd name="connsiteY9" fmla="*/ 2596307 h 3752527"/>
              <a:gd name="connsiteX10" fmla="*/ 1114221 w 9379192"/>
              <a:gd name="connsiteY10" fmla="*/ 2509625 h 3752527"/>
              <a:gd name="connsiteX11" fmla="*/ 2524191 w 9379192"/>
              <a:gd name="connsiteY11" fmla="*/ 2059708 h 3752527"/>
              <a:gd name="connsiteX12" fmla="*/ 238027 w 9379192"/>
              <a:gd name="connsiteY12" fmla="*/ 1836815 h 3752527"/>
              <a:gd name="connsiteX13" fmla="*/ 424343 w 9379192"/>
              <a:gd name="connsiteY13" fmla="*/ 1746006 h 3752527"/>
              <a:gd name="connsiteX14" fmla="*/ 1844384 w 9379192"/>
              <a:gd name="connsiteY14" fmla="*/ 1770772 h 3752527"/>
              <a:gd name="connsiteX15" fmla="*/ 2081058 w 9379192"/>
              <a:gd name="connsiteY15" fmla="*/ 1700602 h 3752527"/>
              <a:gd name="connsiteX16" fmla="*/ 1844384 w 9379192"/>
              <a:gd name="connsiteY16" fmla="*/ 1589154 h 3752527"/>
              <a:gd name="connsiteX17" fmla="*/ 922869 w 9379192"/>
              <a:gd name="connsiteY17" fmla="*/ 1506601 h 3752527"/>
              <a:gd name="connsiteX18" fmla="*/ 681160 w 9379192"/>
              <a:gd name="connsiteY18" fmla="*/ 1320855 h 3752527"/>
              <a:gd name="connsiteX19" fmla="*/ 273276 w 9379192"/>
              <a:gd name="connsiteY19" fmla="*/ 1106216 h 3752527"/>
              <a:gd name="connsiteX20" fmla="*/ 555269 w 9379192"/>
              <a:gd name="connsiteY20" fmla="*/ 928727 h 3752527"/>
              <a:gd name="connsiteX21" fmla="*/ 97029 w 9379192"/>
              <a:gd name="connsiteY21" fmla="*/ 664555 h 3752527"/>
              <a:gd name="connsiteX22" fmla="*/ 227955 w 9379192"/>
              <a:gd name="connsiteY22" fmla="*/ 317831 h 3752527"/>
              <a:gd name="connsiteX23" fmla="*/ 998402 w 9379192"/>
              <a:gd name="connsiteY23" fmla="*/ 235277 h 3752527"/>
              <a:gd name="connsiteX24" fmla="*/ 2030701 w 9379192"/>
              <a:gd name="connsiteY24" fmla="*/ 115575 h 3752527"/>
              <a:gd name="connsiteX25" fmla="*/ 3068036 w 9379192"/>
              <a:gd name="connsiteY25" fmla="*/ 12383 h 3752527"/>
              <a:gd name="connsiteX26" fmla="*/ 4105370 w 9379192"/>
              <a:gd name="connsiteY26" fmla="*/ 12383 h 3752527"/>
              <a:gd name="connsiteX27" fmla="*/ 4402472 w 9379192"/>
              <a:gd name="connsiteY27" fmla="*/ 20638 h 3752527"/>
              <a:gd name="connsiteX28" fmla="*/ 4407507 w 9379192"/>
              <a:gd name="connsiteY28" fmla="*/ 20638 h 3752527"/>
              <a:gd name="connsiteX29" fmla="*/ 5696622 w 9379192"/>
              <a:gd name="connsiteY29" fmla="*/ 57788 h 3752527"/>
              <a:gd name="connsiteX30" fmla="*/ 6175004 w 9379192"/>
              <a:gd name="connsiteY30" fmla="*/ 61915 h 3752527"/>
              <a:gd name="connsiteX31" fmla="*/ 7212339 w 9379192"/>
              <a:gd name="connsiteY31" fmla="*/ 66042 h 3752527"/>
              <a:gd name="connsiteX32" fmla="*/ 8244638 w 9379192"/>
              <a:gd name="connsiteY32" fmla="*/ 49532 h 3752527"/>
              <a:gd name="connsiteX33" fmla="*/ 9292044 w 9379192"/>
              <a:gd name="connsiteY33" fmla="*/ 0 h 3752527"/>
              <a:gd name="connsiteX34" fmla="*/ 9379192 w 9379192"/>
              <a:gd name="connsiteY34" fmla="*/ 2762 h 375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79192" h="3752527">
                <a:moveTo>
                  <a:pt x="9379192" y="3752527"/>
                </a:moveTo>
                <a:lnTo>
                  <a:pt x="3293459" y="3752527"/>
                </a:lnTo>
                <a:lnTo>
                  <a:pt x="3297156" y="3752055"/>
                </a:lnTo>
                <a:cubicBezTo>
                  <a:pt x="3412975" y="3736577"/>
                  <a:pt x="3551454" y="3714906"/>
                  <a:pt x="3642095" y="3690141"/>
                </a:cubicBezTo>
                <a:cubicBezTo>
                  <a:pt x="3380244" y="3686012"/>
                  <a:pt x="2347945" y="3529162"/>
                  <a:pt x="2307659" y="3500267"/>
                </a:cubicBezTo>
                <a:cubicBezTo>
                  <a:pt x="2327803" y="3492012"/>
                  <a:pt x="2358017" y="3483757"/>
                  <a:pt x="2383194" y="3475501"/>
                </a:cubicBezTo>
                <a:cubicBezTo>
                  <a:pt x="2327803" y="3450736"/>
                  <a:pt x="2282482" y="3421842"/>
                  <a:pt x="2237161" y="3376437"/>
                </a:cubicBezTo>
                <a:cubicBezTo>
                  <a:pt x="2091129" y="3223714"/>
                  <a:pt x="1844384" y="3277374"/>
                  <a:pt x="1637924" y="3219585"/>
                </a:cubicBezTo>
                <a:cubicBezTo>
                  <a:pt x="1768850" y="2897627"/>
                  <a:pt x="2116307" y="3017329"/>
                  <a:pt x="2383194" y="2955415"/>
                </a:cubicBezTo>
                <a:cubicBezTo>
                  <a:pt x="1683245" y="2765541"/>
                  <a:pt x="1819207" y="2666477"/>
                  <a:pt x="1542249" y="2596307"/>
                </a:cubicBezTo>
                <a:cubicBezTo>
                  <a:pt x="1194791" y="2509625"/>
                  <a:pt x="1114221" y="2509625"/>
                  <a:pt x="1114221" y="2509625"/>
                </a:cubicBezTo>
                <a:cubicBezTo>
                  <a:pt x="1522105" y="2245455"/>
                  <a:pt x="2010559" y="2530264"/>
                  <a:pt x="2524191" y="2059708"/>
                </a:cubicBezTo>
                <a:cubicBezTo>
                  <a:pt x="2030701" y="1993667"/>
                  <a:pt x="555269" y="1960645"/>
                  <a:pt x="238027" y="1836815"/>
                </a:cubicBezTo>
                <a:cubicBezTo>
                  <a:pt x="358880" y="1882219"/>
                  <a:pt x="368952" y="1746006"/>
                  <a:pt x="424343" y="1746006"/>
                </a:cubicBezTo>
                <a:cubicBezTo>
                  <a:pt x="892655" y="1741879"/>
                  <a:pt x="1371037" y="1820305"/>
                  <a:pt x="1844384" y="1770772"/>
                </a:cubicBezTo>
                <a:cubicBezTo>
                  <a:pt x="1929989" y="1766645"/>
                  <a:pt x="2065951" y="1803793"/>
                  <a:pt x="2081058" y="1700602"/>
                </a:cubicBezTo>
                <a:cubicBezTo>
                  <a:pt x="2096164" y="1572644"/>
                  <a:pt x="1919919" y="1601537"/>
                  <a:pt x="1844384" y="1589154"/>
                </a:cubicBezTo>
                <a:cubicBezTo>
                  <a:pt x="1537212" y="1547877"/>
                  <a:pt x="1235076" y="1531367"/>
                  <a:pt x="922869" y="1506601"/>
                </a:cubicBezTo>
                <a:cubicBezTo>
                  <a:pt x="791943" y="1494218"/>
                  <a:pt x="630804" y="1518984"/>
                  <a:pt x="681160" y="1320855"/>
                </a:cubicBezTo>
                <a:cubicBezTo>
                  <a:pt x="640874" y="1130983"/>
                  <a:pt x="399166" y="1197025"/>
                  <a:pt x="273276" y="1106216"/>
                </a:cubicBezTo>
                <a:cubicBezTo>
                  <a:pt x="333703" y="998897"/>
                  <a:pt x="504913" y="1073196"/>
                  <a:pt x="555269" y="928727"/>
                </a:cubicBezTo>
                <a:cubicBezTo>
                  <a:pt x="313560" y="974131"/>
                  <a:pt x="338738" y="660428"/>
                  <a:pt x="97029" y="664555"/>
                </a:cubicBezTo>
                <a:cubicBezTo>
                  <a:pt x="-104395" y="478810"/>
                  <a:pt x="41638" y="388001"/>
                  <a:pt x="227955" y="317831"/>
                </a:cubicBezTo>
                <a:cubicBezTo>
                  <a:pt x="469664" y="231150"/>
                  <a:pt x="736551" y="251788"/>
                  <a:pt x="998402" y="235277"/>
                </a:cubicBezTo>
                <a:cubicBezTo>
                  <a:pt x="1345860" y="198128"/>
                  <a:pt x="1678209" y="111447"/>
                  <a:pt x="2030701" y="115575"/>
                </a:cubicBezTo>
                <a:cubicBezTo>
                  <a:pt x="2363052" y="28893"/>
                  <a:pt x="2730650" y="123829"/>
                  <a:pt x="3068036" y="12383"/>
                </a:cubicBezTo>
                <a:cubicBezTo>
                  <a:pt x="3410457" y="12383"/>
                  <a:pt x="3757914" y="12383"/>
                  <a:pt x="4105370" y="12383"/>
                </a:cubicBezTo>
                <a:cubicBezTo>
                  <a:pt x="4206084" y="16510"/>
                  <a:pt x="4301759" y="16510"/>
                  <a:pt x="4402472" y="20638"/>
                </a:cubicBezTo>
                <a:cubicBezTo>
                  <a:pt x="4402472" y="20638"/>
                  <a:pt x="4407507" y="20638"/>
                  <a:pt x="4407507" y="20638"/>
                </a:cubicBezTo>
                <a:cubicBezTo>
                  <a:pt x="4840570" y="33022"/>
                  <a:pt x="5268596" y="41276"/>
                  <a:pt x="5696622" y="57788"/>
                </a:cubicBezTo>
                <a:cubicBezTo>
                  <a:pt x="5857761" y="57788"/>
                  <a:pt x="6013864" y="61915"/>
                  <a:pt x="6175004" y="61915"/>
                </a:cubicBezTo>
                <a:cubicBezTo>
                  <a:pt x="6517425" y="82553"/>
                  <a:pt x="6864883" y="94936"/>
                  <a:pt x="7212339" y="66042"/>
                </a:cubicBezTo>
                <a:cubicBezTo>
                  <a:pt x="7559796" y="90809"/>
                  <a:pt x="7897182" y="74298"/>
                  <a:pt x="8244638" y="49532"/>
                </a:cubicBezTo>
                <a:cubicBezTo>
                  <a:pt x="8597130" y="78426"/>
                  <a:pt x="8944587" y="37149"/>
                  <a:pt x="9292044" y="0"/>
                </a:cubicBezTo>
                <a:lnTo>
                  <a:pt x="9379192" y="2762"/>
                </a:lnTo>
                <a:close/>
              </a:path>
            </a:pathLst>
          </a:custGeom>
          <a:solidFill>
            <a:schemeClr val="bg2">
              <a:alpha val="50000"/>
            </a:schemeClr>
          </a:solidFill>
          <a:ln w="32707" cap="flat">
            <a:noFill/>
            <a:prstDash val="solid"/>
            <a:miter/>
          </a:ln>
        </p:spPr>
        <p:txBody>
          <a:bodyPr rtlCol="0" anchor="ctr"/>
          <a:lstStyle/>
          <a:p>
            <a:endParaRPr lang="en-US"/>
          </a:p>
        </p:txBody>
      </p:sp>
      <p:pic>
        <p:nvPicPr>
          <p:cNvPr id="4098" name="Picture 2" descr="GitHub vs GitLab: A Glimpse into the Future — Which Reigns Supreme in 2024  | by EvinceDev | Medium">
            <a:extLst>
              <a:ext uri="{FF2B5EF4-FFF2-40B4-BE49-F238E27FC236}">
                <a16:creationId xmlns:a16="http://schemas.microsoft.com/office/drawing/2014/main" id="{FF798A7F-8B5E-E84C-105B-3E7A72A110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8" y="1273857"/>
            <a:ext cx="5130799" cy="1898395"/>
          </a:xfrm>
          <a:prstGeom prst="rect">
            <a:avLst/>
          </a:prstGeom>
          <a:noFill/>
          <a:extLst>
            <a:ext uri="{909E8E84-426E-40DD-AFC4-6F175D3DCCD1}">
              <a14:hiddenFill xmlns:a14="http://schemas.microsoft.com/office/drawing/2010/main">
                <a:solidFill>
                  <a:srgbClr val="FFFFFF"/>
                </a:solidFill>
              </a14:hiddenFill>
            </a:ext>
          </a:extLst>
        </p:spPr>
      </p:pic>
      <p:pic>
        <p:nvPicPr>
          <p:cNvPr id="2" name="object 14" descr="A cartoon of a robot&#10;&#10;Description automatically generated">
            <a:extLst>
              <a:ext uri="{FF2B5EF4-FFF2-40B4-BE49-F238E27FC236}">
                <a16:creationId xmlns:a16="http://schemas.microsoft.com/office/drawing/2014/main" id="{2ADAF0AA-8F93-C994-19EE-2C06BEE5AEA0}"/>
              </a:ext>
            </a:extLst>
          </p:cNvPr>
          <p:cNvPicPr/>
          <p:nvPr/>
        </p:nvPicPr>
        <p:blipFill>
          <a:blip r:embed="rId3" cstate="print"/>
          <a:stretch>
            <a:fillRect/>
          </a:stretch>
        </p:blipFill>
        <p:spPr>
          <a:xfrm>
            <a:off x="6417732" y="643467"/>
            <a:ext cx="4595163" cy="3159175"/>
          </a:xfrm>
          <a:prstGeom prst="rect">
            <a:avLst/>
          </a:prstGeom>
        </p:spPr>
      </p:pic>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667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8EE8CE-37E1-EA06-8ACC-1230F21E4170}"/>
              </a:ext>
            </a:extLst>
          </p:cNvPr>
          <p:cNvSpPr txBox="1"/>
          <p:nvPr/>
        </p:nvSpPr>
        <p:spPr>
          <a:xfrm>
            <a:off x="2739619" y="-150715"/>
            <a:ext cx="6712761" cy="814134"/>
          </a:xfrm>
          <a:prstGeom prst="rect">
            <a:avLst/>
          </a:prstGeom>
          <a:noFill/>
        </p:spPr>
        <p:txBody>
          <a:bodyPr wrap="square">
            <a:spAutoFit/>
          </a:bodyPr>
          <a:lstStyle/>
          <a:p>
            <a:pPr>
              <a:lnSpc>
                <a:spcPct val="100000"/>
              </a:lnSpc>
            </a:pPr>
            <a:endParaRPr lang="en-US" sz="2800" dirty="0">
              <a:effectLst>
                <a:outerShdw blurRad="38100" dist="38100" dir="2700000" algn="tl">
                  <a:srgbClr val="000000">
                    <a:alpha val="43137"/>
                  </a:srgbClr>
                </a:outerShdw>
              </a:effectLst>
              <a:latin typeface="Times New Roman"/>
              <a:cs typeface="Times New Roman"/>
            </a:endParaRPr>
          </a:p>
          <a:p>
            <a:pPr marL="531495" marR="53975" indent="-467995" algn="just">
              <a:lnSpc>
                <a:spcPts val="1939"/>
              </a:lnSpc>
            </a:pPr>
            <a:r>
              <a:rPr lang="en-US" sz="36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LIVE </a:t>
            </a:r>
            <a:r>
              <a:rPr lang="en-US" sz="36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APPLICATION DEMO</a:t>
            </a:r>
            <a:endParaRPr lang="en-US"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7F412A1A-D2F7-2405-2996-E5C797873AF2}"/>
              </a:ext>
            </a:extLst>
          </p:cNvPr>
          <p:cNvSpPr>
            <a:spLocks noChangeArrowheads="1"/>
          </p:cNvSpPr>
          <p:nvPr/>
        </p:nvSpPr>
        <p:spPr bwMode="auto">
          <a:xfrm>
            <a:off x="838200" y="3270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A screenshot of a web application&#10;&#10;Description automatically generated">
            <a:extLst>
              <a:ext uri="{FF2B5EF4-FFF2-40B4-BE49-F238E27FC236}">
                <a16:creationId xmlns:a16="http://schemas.microsoft.com/office/drawing/2014/main" id="{30A0CB5C-BCF8-E87B-2474-099F0424F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38" y="834964"/>
            <a:ext cx="11862148" cy="5878988"/>
          </a:xfrm>
          <a:prstGeom prst="rect">
            <a:avLst/>
          </a:prstGeom>
        </p:spPr>
      </p:pic>
    </p:spTree>
    <p:extLst>
      <p:ext uri="{BB962C8B-B14F-4D97-AF65-F5344CB8AC3E}">
        <p14:creationId xmlns:p14="http://schemas.microsoft.com/office/powerpoint/2010/main" val="2018714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9" name="Rectangle 3088">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3090" name="Freeform: Shape 308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074" name="Picture 2" descr="Thank You Slide PowerPoint Template 20">
            <a:extLst>
              <a:ext uri="{FF2B5EF4-FFF2-40B4-BE49-F238E27FC236}">
                <a16:creationId xmlns:a16="http://schemas.microsoft.com/office/drawing/2014/main" id="{3AA5C4E6-7FBC-A7F8-EFF6-245DEC2FE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219" r="3" b="3"/>
          <a:stretch/>
        </p:blipFill>
        <p:spPr bwMode="auto">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noFill/>
          <a:extLst>
            <a:ext uri="{909E8E84-426E-40DD-AFC4-6F175D3DCCD1}">
              <a14:hiddenFill xmlns:a14="http://schemas.microsoft.com/office/drawing/2010/main">
                <a:solidFill>
                  <a:srgbClr val="FFFFFF"/>
                </a:solidFill>
              </a14:hiddenFill>
            </a:ext>
          </a:extLst>
        </p:spPr>
      </p:pic>
      <p:sp>
        <p:nvSpPr>
          <p:cNvPr id="3091" name="Freeform: Shape 3090">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92" name="Freeform: Shape 3091">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2" name="object 2">
            <a:extLst>
              <a:ext uri="{FF2B5EF4-FFF2-40B4-BE49-F238E27FC236}">
                <a16:creationId xmlns:a16="http://schemas.microsoft.com/office/drawing/2014/main" id="{7B862294-FF8B-DA74-C661-40250983002D}"/>
              </a:ext>
            </a:extLst>
          </p:cNvPr>
          <p:cNvPicPr/>
          <p:nvPr/>
        </p:nvPicPr>
        <p:blipFill>
          <a:blip r:embed="rId3" cstate="print"/>
          <a:srcRect t="5068" b="19683"/>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3093" name="Freeform: Shape 3092">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205282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BDDCDD9-F4CE-0A5A-0744-AAA59A580076}"/>
              </a:ext>
            </a:extLst>
          </p:cNvPr>
          <p:cNvPicPr>
            <a:picLocks noChangeAspect="1"/>
          </p:cNvPicPr>
          <p:nvPr/>
        </p:nvPicPr>
        <p:blipFill>
          <a:blip r:embed="rId3"/>
          <a:stretch>
            <a:fillRect/>
          </a:stretch>
        </p:blipFill>
        <p:spPr>
          <a:xfrm>
            <a:off x="1777283" y="1034322"/>
            <a:ext cx="3912838" cy="4143024"/>
          </a:xfrm>
          <a:prstGeom prst="rect">
            <a:avLst/>
          </a:prstGeom>
          <a:ln>
            <a:noFill/>
          </a:ln>
          <a:effectLst>
            <a:softEdge rad="112500"/>
          </a:effectLst>
        </p:spPr>
      </p:pic>
      <p:sp>
        <p:nvSpPr>
          <p:cNvPr id="3" name="TextBox 2">
            <a:extLst>
              <a:ext uri="{FF2B5EF4-FFF2-40B4-BE49-F238E27FC236}">
                <a16:creationId xmlns:a16="http://schemas.microsoft.com/office/drawing/2014/main" id="{EE41B61C-6EF9-8335-0DBC-894A769FE25A}"/>
              </a:ext>
            </a:extLst>
          </p:cNvPr>
          <p:cNvSpPr txBox="1"/>
          <p:nvPr/>
        </p:nvSpPr>
        <p:spPr>
          <a:xfrm>
            <a:off x="1777283" y="5222818"/>
            <a:ext cx="3347073" cy="1323439"/>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Mayank</a:t>
            </a:r>
          </a:p>
          <a:p>
            <a:endPar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Artificial Intelligence Engineer &amp; Project Manager </a:t>
            </a:r>
          </a:p>
        </p:txBody>
      </p:sp>
      <p:pic>
        <p:nvPicPr>
          <p:cNvPr id="5" name="Picture 4">
            <a:extLst>
              <a:ext uri="{FF2B5EF4-FFF2-40B4-BE49-F238E27FC236}">
                <a16:creationId xmlns:a16="http://schemas.microsoft.com/office/drawing/2014/main" id="{65939411-EDD3-8F1D-96BE-46B5FFC35570}"/>
              </a:ext>
            </a:extLst>
          </p:cNvPr>
          <p:cNvPicPr>
            <a:picLocks noChangeAspect="1"/>
          </p:cNvPicPr>
          <p:nvPr/>
        </p:nvPicPr>
        <p:blipFill>
          <a:blip r:embed="rId4"/>
          <a:stretch>
            <a:fillRect/>
          </a:stretch>
        </p:blipFill>
        <p:spPr>
          <a:xfrm>
            <a:off x="6384013" y="1034322"/>
            <a:ext cx="3571356" cy="4171779"/>
          </a:xfrm>
          <a:prstGeom prst="rect">
            <a:avLst/>
          </a:prstGeom>
          <a:ln>
            <a:noFill/>
          </a:ln>
          <a:effectLst>
            <a:softEdge rad="112500"/>
          </a:effectLst>
        </p:spPr>
      </p:pic>
      <p:sp>
        <p:nvSpPr>
          <p:cNvPr id="6" name="TextBox 5">
            <a:extLst>
              <a:ext uri="{FF2B5EF4-FFF2-40B4-BE49-F238E27FC236}">
                <a16:creationId xmlns:a16="http://schemas.microsoft.com/office/drawing/2014/main" id="{7C2C6C08-7454-E762-46B6-4E56AA9E3893}"/>
              </a:ext>
            </a:extLst>
          </p:cNvPr>
          <p:cNvSpPr txBox="1"/>
          <p:nvPr/>
        </p:nvSpPr>
        <p:spPr>
          <a:xfrm>
            <a:off x="7010400" y="5222818"/>
            <a:ext cx="2694876" cy="1015663"/>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Vishnu Raju</a:t>
            </a:r>
          </a:p>
          <a:p>
            <a:endPar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Developer</a:t>
            </a:r>
          </a:p>
        </p:txBody>
      </p:sp>
      <p:sp>
        <p:nvSpPr>
          <p:cNvPr id="8" name="TextBox 7">
            <a:extLst>
              <a:ext uri="{FF2B5EF4-FFF2-40B4-BE49-F238E27FC236}">
                <a16:creationId xmlns:a16="http://schemas.microsoft.com/office/drawing/2014/main" id="{DCEBC53F-EC20-8805-6899-798A69BC4A22}"/>
              </a:ext>
            </a:extLst>
          </p:cNvPr>
          <p:cNvSpPr txBox="1"/>
          <p:nvPr/>
        </p:nvSpPr>
        <p:spPr>
          <a:xfrm>
            <a:off x="914400" y="465631"/>
            <a:ext cx="6096000" cy="523220"/>
          </a:xfrm>
          <a:prstGeom prst="rect">
            <a:avLst/>
          </a:prstGeom>
          <a:noFill/>
        </p:spPr>
        <p:txBody>
          <a:bodyPr wrap="square">
            <a:spAutoFit/>
          </a:bodyPr>
          <a:lstStyle/>
          <a:p>
            <a:pPr algn="ctr">
              <a:spcBef>
                <a:spcPts val="0"/>
              </a:spcBef>
            </a:pP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a:t>
            </a:r>
            <a:r>
              <a:rPr lang="en-US" sz="2800" b="1" spc="-3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MEMBER</a:t>
            </a:r>
            <a:r>
              <a:rPr lang="en-US" sz="2800" b="1" spc="-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ROLES</a:t>
            </a:r>
            <a:r>
              <a:rPr lang="en-US" sz="2800" b="1" dirty="0">
                <a:solidFill>
                  <a:schemeClr val="accent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162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object 18">
            <a:extLst>
              <a:ext uri="{FF2B5EF4-FFF2-40B4-BE49-F238E27FC236}">
                <a16:creationId xmlns:a16="http://schemas.microsoft.com/office/drawing/2014/main" id="{2B4B6E87-AC1D-62BC-8ABB-D4C3354A6E06}"/>
              </a:ext>
            </a:extLst>
          </p:cNvPr>
          <p:cNvPicPr/>
          <p:nvPr/>
        </p:nvPicPr>
        <p:blipFill>
          <a:blip r:embed="rId3" cstate="print"/>
          <a:stretch>
            <a:fillRect/>
          </a:stretch>
        </p:blipFill>
        <p:spPr>
          <a:xfrm>
            <a:off x="9206003" y="5008000"/>
            <a:ext cx="2985853" cy="1849904"/>
          </a:xfrm>
          <a:prstGeom prst="rect">
            <a:avLst/>
          </a:prstGeom>
        </p:spPr>
      </p:pic>
      <p:sp>
        <p:nvSpPr>
          <p:cNvPr id="5" name="TextBox 4">
            <a:extLst>
              <a:ext uri="{FF2B5EF4-FFF2-40B4-BE49-F238E27FC236}">
                <a16:creationId xmlns:a16="http://schemas.microsoft.com/office/drawing/2014/main" id="{44DC3A1E-C55D-2EA1-3327-B9C2BCC51628}"/>
              </a:ext>
            </a:extLst>
          </p:cNvPr>
          <p:cNvSpPr txBox="1"/>
          <p:nvPr/>
        </p:nvSpPr>
        <p:spPr>
          <a:xfrm>
            <a:off x="885305" y="0"/>
            <a:ext cx="9455727" cy="646331"/>
          </a:xfrm>
          <a:prstGeom prst="rect">
            <a:avLst/>
          </a:prstGeom>
          <a:noFill/>
        </p:spPr>
        <p:txBody>
          <a:bodyPr wrap="square">
            <a:spAutoFit/>
          </a:bodyPr>
          <a:lstStyle/>
          <a:p>
            <a:r>
              <a:rPr lang="en-US" sz="36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Improvements</a:t>
            </a:r>
            <a:r>
              <a:rPr lang="en-US" sz="36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6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made</a:t>
            </a:r>
            <a:r>
              <a:rPr lang="en-US" sz="3600" b="1" spc="-1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from</a:t>
            </a:r>
            <a:r>
              <a:rPr lang="en-US" sz="3600" b="1" spc="-3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6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Feedback Professor</a:t>
            </a:r>
            <a:r>
              <a:rPr lang="en-US" sz="3600" b="1" spc="-7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16" name="TextBox 10">
            <a:extLst>
              <a:ext uri="{FF2B5EF4-FFF2-40B4-BE49-F238E27FC236}">
                <a16:creationId xmlns:a16="http://schemas.microsoft.com/office/drawing/2014/main" id="{7C0C2BBE-E995-7B31-449C-300199920ED1}"/>
              </a:ext>
            </a:extLst>
          </p:cNvPr>
          <p:cNvGraphicFramePr/>
          <p:nvPr>
            <p:extLst>
              <p:ext uri="{D42A27DB-BD31-4B8C-83A1-F6EECF244321}">
                <p14:modId xmlns:p14="http://schemas.microsoft.com/office/powerpoint/2010/main" val="1768206717"/>
              </p:ext>
            </p:extLst>
          </p:nvPr>
        </p:nvGraphicFramePr>
        <p:xfrm>
          <a:off x="691918" y="1090886"/>
          <a:ext cx="9842500" cy="50813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160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C63C2DD-A765-CA83-DAD1-E2D5E1EAB734}"/>
              </a:ext>
            </a:extLst>
          </p:cNvPr>
          <p:cNvSpPr txBox="1"/>
          <p:nvPr/>
        </p:nvSpPr>
        <p:spPr>
          <a:xfrm>
            <a:off x="393946" y="188632"/>
            <a:ext cx="6093500" cy="646331"/>
          </a:xfrm>
          <a:prstGeom prst="rect">
            <a:avLst/>
          </a:prstGeom>
          <a:noFill/>
        </p:spPr>
        <p:txBody>
          <a:bodyPr wrap="square">
            <a:spAutoFit/>
          </a:bodyPr>
          <a:lstStyle/>
          <a:p>
            <a:r>
              <a:rPr lang="en" sz="36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PROJECT STATEMENT</a:t>
            </a:r>
            <a:endPar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122" name="Picture 2" descr="Business Problem Statement With Examples | Upmetrics">
            <a:extLst>
              <a:ext uri="{FF2B5EF4-FFF2-40B4-BE49-F238E27FC236}">
                <a16:creationId xmlns:a16="http://schemas.microsoft.com/office/drawing/2014/main" id="{220A60BF-FF29-AD92-A2CD-9B716FF63B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480" t="11651"/>
          <a:stretch/>
        </p:blipFill>
        <p:spPr bwMode="auto">
          <a:xfrm>
            <a:off x="130629" y="986971"/>
            <a:ext cx="3823185" cy="58710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object 18">
            <a:extLst>
              <a:ext uri="{FF2B5EF4-FFF2-40B4-BE49-F238E27FC236}">
                <a16:creationId xmlns:a16="http://schemas.microsoft.com/office/drawing/2014/main" id="{AA85F2BD-22CE-A033-1BA0-CB047E6D3EC1}"/>
              </a:ext>
            </a:extLst>
          </p:cNvPr>
          <p:cNvPicPr/>
          <p:nvPr/>
        </p:nvPicPr>
        <p:blipFill>
          <a:blip r:embed="rId4" cstate="print"/>
          <a:stretch>
            <a:fillRect/>
          </a:stretch>
        </p:blipFill>
        <p:spPr>
          <a:xfrm>
            <a:off x="9956801" y="5318975"/>
            <a:ext cx="2235056" cy="1538929"/>
          </a:xfrm>
          <a:prstGeom prst="rect">
            <a:avLst/>
          </a:prstGeom>
        </p:spPr>
      </p:pic>
      <p:sp>
        <p:nvSpPr>
          <p:cNvPr id="7" name="TextBox 6">
            <a:extLst>
              <a:ext uri="{FF2B5EF4-FFF2-40B4-BE49-F238E27FC236}">
                <a16:creationId xmlns:a16="http://schemas.microsoft.com/office/drawing/2014/main" id="{7950A757-2666-C532-DCD9-4A6AFBE6ACA8}"/>
              </a:ext>
            </a:extLst>
          </p:cNvPr>
          <p:cNvSpPr txBox="1"/>
          <p:nvPr/>
        </p:nvSpPr>
        <p:spPr>
          <a:xfrm>
            <a:off x="3786389" y="834963"/>
            <a:ext cx="8405611" cy="6125523"/>
          </a:xfrm>
          <a:prstGeom prst="rect">
            <a:avLst/>
          </a:prstGeom>
          <a:noFill/>
        </p:spPr>
        <p:txBody>
          <a:bodyPr wrap="square">
            <a:spAutoFit/>
          </a:bodyPr>
          <a:lstStyle/>
          <a:p>
            <a:pPr lvl="0" algn="just" rtl="0">
              <a:lnSpc>
                <a:spcPct val="150000"/>
              </a:lnSpc>
              <a:spcBef>
                <a:spcPts val="0"/>
              </a:spcBef>
              <a:spcAft>
                <a:spcPts val="1600"/>
              </a:spcAft>
            </a:pPr>
            <a:r>
              <a:rPr lang="en-US" sz="2200" dirty="0">
                <a:latin typeface="Times New Roman" panose="02020603050405020304" pitchFamily="18" charset="0"/>
                <a:cs typeface="Times New Roman" panose="02020603050405020304" pitchFamily="18" charset="0"/>
              </a:rPr>
              <a:t>Shoplifting is a significant problem for supermarkets, leading to financial losses and higher customer prices. Current security methods often react to theft after it has already happened, which is ineffective. There is a clear need for a better solution that can prevent theft before it occurs. Our project aims to develop a Supermarket Theft Detection System that uses advanced technology to monitor customer behavior in real time, including computer vision and machine learning. This system will help identify suspicious activities and alert security personnel immediately, allowing them to respond quickly and reduce theft incidents. By analyzing data on theft patterns, supermarket managers can also make informed decisions to enhance security and improve the shopping experience for all customers.</a:t>
            </a:r>
            <a:endParaRPr lang="e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5765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619039-59B0-EB74-D7A6-F86B6F76635E}"/>
              </a:ext>
            </a:extLst>
          </p:cNvPr>
          <p:cNvSpPr txBox="1"/>
          <p:nvPr/>
        </p:nvSpPr>
        <p:spPr>
          <a:xfrm>
            <a:off x="249382" y="-31560"/>
            <a:ext cx="6093500" cy="523220"/>
          </a:xfrm>
          <a:prstGeom prst="rect">
            <a:avLst/>
          </a:prstGeom>
          <a:noFill/>
        </p:spPr>
        <p:txBody>
          <a:bodyPr wrap="square">
            <a:spAutoFit/>
          </a:bodyPr>
          <a:lstStyle/>
          <a:p>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2800" b="1" spc="-6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DESCRIPTION</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25E4DADF-7E16-2F54-8E5D-B77B7B43711C}"/>
              </a:ext>
            </a:extLst>
          </p:cNvPr>
          <p:cNvGraphicFramePr>
            <a:graphicFrameLocks noGrp="1"/>
          </p:cNvGraphicFramePr>
          <p:nvPr>
            <p:extLst>
              <p:ext uri="{D42A27DB-BD31-4B8C-83A1-F6EECF244321}">
                <p14:modId xmlns:p14="http://schemas.microsoft.com/office/powerpoint/2010/main" val="3853040390"/>
              </p:ext>
            </p:extLst>
          </p:nvPr>
        </p:nvGraphicFramePr>
        <p:xfrm>
          <a:off x="116113" y="580560"/>
          <a:ext cx="8461829" cy="6149923"/>
        </p:xfrm>
        <a:graphic>
          <a:graphicData uri="http://schemas.openxmlformats.org/drawingml/2006/table">
            <a:tbl>
              <a:tblPr/>
              <a:tblGrid>
                <a:gridCol w="1917247">
                  <a:extLst>
                    <a:ext uri="{9D8B030D-6E8A-4147-A177-3AD203B41FA5}">
                      <a16:colId xmlns:a16="http://schemas.microsoft.com/office/drawing/2014/main" val="3874809422"/>
                    </a:ext>
                  </a:extLst>
                </a:gridCol>
                <a:gridCol w="6544582">
                  <a:extLst>
                    <a:ext uri="{9D8B030D-6E8A-4147-A177-3AD203B41FA5}">
                      <a16:colId xmlns:a16="http://schemas.microsoft.com/office/drawing/2014/main" val="3949309095"/>
                    </a:ext>
                  </a:extLst>
                </a:gridCol>
              </a:tblGrid>
              <a:tr h="384640">
                <a:tc>
                  <a:txBody>
                    <a:bodyPr/>
                    <a:lstStyle/>
                    <a:p>
                      <a:pPr rtl="0" fontAlgn="t">
                        <a:spcBef>
                          <a:spcPts val="600"/>
                        </a:spcBef>
                        <a:spcAft>
                          <a:spcPts val="0"/>
                        </a:spcAft>
                      </a:pPr>
                      <a:r>
                        <a:rPr lang="en-US" sz="1200" b="1" i="0" u="none" strike="noStrike" dirty="0">
                          <a:solidFill>
                            <a:srgbClr val="000000"/>
                          </a:solidFill>
                          <a:effectLst/>
                          <a:latin typeface="Times New Roman" panose="02020603050405020304" pitchFamily="18" charset="0"/>
                          <a:cs typeface="Times New Roman" panose="02020603050405020304" pitchFamily="18" charset="0"/>
                        </a:rPr>
                        <a:t>Project Name:</a:t>
                      </a: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marL="0" marR="0" lvl="0" indent="0" algn="l" defTabSz="914400" rtl="0" eaLnBrk="1" fontAlgn="t" latinLnBrk="0" hangingPunct="1">
                        <a:lnSpc>
                          <a:spcPct val="100000"/>
                        </a:lnSpc>
                        <a:spcBef>
                          <a:spcPts val="600"/>
                        </a:spcBef>
                        <a:spcAft>
                          <a:spcPts val="0"/>
                        </a:spcAft>
                        <a:buClrTx/>
                        <a:buSzTx/>
                        <a:buFontTx/>
                        <a:buNone/>
                        <a:tabLst/>
                        <a:defRPr/>
                      </a:pPr>
                      <a:r>
                        <a:rPr lang="en-US" sz="1200" b="0" i="0" kern="1200" dirty="0">
                          <a:solidFill>
                            <a:schemeClr val="tx1"/>
                          </a:solidFill>
                          <a:effectLst/>
                          <a:latin typeface="Times New Roman" panose="02020603050405020304" pitchFamily="18" charset="0"/>
                          <a:ea typeface="+mn-ea"/>
                          <a:cs typeface="Times New Roman" panose="02020603050405020304" pitchFamily="18" charset="0"/>
                        </a:rPr>
                        <a:t>Theft Alert</a:t>
                      </a: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60784166"/>
                  </a:ext>
                </a:extLst>
              </a:tr>
              <a:tr h="355600">
                <a:tc>
                  <a:txBody>
                    <a:bodyPr/>
                    <a:lstStyle/>
                    <a:p>
                      <a:pPr rtl="0" fontAlgn="t">
                        <a:spcBef>
                          <a:spcPts val="600"/>
                        </a:spcBef>
                        <a:spcAft>
                          <a:spcPts val="0"/>
                        </a:spcAft>
                      </a:pPr>
                      <a:r>
                        <a:rPr lang="en-US" sz="1200" b="1" i="0" u="none" strike="noStrike">
                          <a:solidFill>
                            <a:srgbClr val="000000"/>
                          </a:solidFill>
                          <a:effectLst/>
                          <a:latin typeface="Times New Roman" panose="02020603050405020304" pitchFamily="18" charset="0"/>
                          <a:cs typeface="Times New Roman" panose="02020603050405020304" pitchFamily="18" charset="0"/>
                        </a:rPr>
                        <a:t>Team:</a:t>
                      </a:r>
                      <a:endParaRPr lang="en-US" sz="120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marL="0" marR="0" lvl="0" indent="0" algn="l" defTabSz="914400" rtl="0" eaLnBrk="1" fontAlgn="t" latinLnBrk="0" hangingPunct="1">
                        <a:lnSpc>
                          <a:spcPct val="100000"/>
                        </a:lnSpc>
                        <a:spcBef>
                          <a:spcPts val="60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TEAM MISSION POSSIBLE (deadly by name &amp; game)</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68916843"/>
                  </a:ext>
                </a:extLst>
              </a:tr>
              <a:tr h="2905743">
                <a:tc>
                  <a:txBody>
                    <a:bodyPr/>
                    <a:lstStyle/>
                    <a:p>
                      <a:pPr rtl="0" fontAlgn="t">
                        <a:spcBef>
                          <a:spcPts val="600"/>
                        </a:spcBef>
                        <a:spcAft>
                          <a:spcPts val="0"/>
                        </a:spcAft>
                      </a:pPr>
                      <a:r>
                        <a:rPr lang="en-US" sz="1200" b="1" i="0" u="none" strike="noStrike">
                          <a:solidFill>
                            <a:srgbClr val="000000"/>
                          </a:solidFill>
                          <a:effectLst/>
                          <a:latin typeface="Times New Roman" panose="02020603050405020304" pitchFamily="18" charset="0"/>
                          <a:cs typeface="Times New Roman" panose="02020603050405020304" pitchFamily="18" charset="0"/>
                        </a:rPr>
                        <a:t>Project Description:</a:t>
                      </a:r>
                      <a:endParaRPr lang="en-US" sz="1200">
                        <a:effectLst/>
                        <a:latin typeface="Times New Roman" panose="02020603050405020304" pitchFamily="18" charset="0"/>
                        <a:cs typeface="Times New Roman" panose="02020603050405020304" pitchFamily="18" charset="0"/>
                      </a:endParaRPr>
                    </a:p>
                    <a:p>
                      <a:pPr fontAlgn="t"/>
                      <a:br>
                        <a:rPr lang="en-US" sz="1200">
                          <a:effectLst/>
                          <a:latin typeface="Times New Roman" panose="02020603050405020304" pitchFamily="18" charset="0"/>
                          <a:cs typeface="Times New Roman" panose="02020603050405020304" pitchFamily="18" charset="0"/>
                        </a:rPr>
                      </a:br>
                      <a:endParaRPr lang="en-US" sz="120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rtl="0" fontAlgn="t">
                        <a:spcBef>
                          <a:spcPts val="600"/>
                        </a:spcBef>
                        <a:spcAft>
                          <a:spcPts val="0"/>
                        </a:spcAft>
                      </a:pPr>
                      <a:r>
                        <a:rPr lang="en-US" sz="1400" dirty="0">
                          <a:latin typeface="Times New Roman" panose="02020603050405020304" pitchFamily="18" charset="0"/>
                          <a:cs typeface="Times New Roman" panose="02020603050405020304" pitchFamily="18" charset="0"/>
                        </a:rPr>
                        <a:t>The Supermarket Theft Detection System uses existing CCTV cameras and machine learning to proactively monitor customer behavior, detect suspicious activities, and alert security personnel, significantly enhancing store safety and reducing theft losses.</a:t>
                      </a:r>
                      <a:r>
                        <a:rPr lang="en-US" sz="1400" b="0" dirty="0">
                          <a:latin typeface="Times New Roman" panose="02020603050405020304" pitchFamily="18" charset="0"/>
                          <a:cs typeface="Times New Roman" panose="02020603050405020304" pitchFamily="18" charset="0"/>
                        </a:rPr>
                        <a:t>.</a:t>
                      </a:r>
                    </a:p>
                    <a:p>
                      <a:pPr rtl="0" fontAlgn="t">
                        <a:spcBef>
                          <a:spcPts val="600"/>
                        </a:spcBef>
                        <a:spcAft>
                          <a:spcPts val="0"/>
                        </a:spcAft>
                      </a:pPr>
                      <a:endParaRPr lang="en-US" sz="1400" b="0" dirty="0">
                        <a:effectLst/>
                        <a:latin typeface="Times New Roman" panose="02020603050405020304" pitchFamily="18" charset="0"/>
                        <a:cs typeface="Times New Roman" panose="02020603050405020304" pitchFamily="18" charset="0"/>
                      </a:endParaRPr>
                    </a:p>
                    <a:p>
                      <a:pPr fontAlgn="t"/>
                      <a:r>
                        <a:rPr lang="en-US" sz="1400" b="1" dirty="0">
                          <a:latin typeface="Times New Roman" panose="02020603050405020304" pitchFamily="18" charset="0"/>
                          <a:cs typeface="Times New Roman" panose="02020603050405020304" pitchFamily="18" charset="0"/>
                        </a:rPr>
                        <a:t>For</a:t>
                      </a:r>
                      <a:r>
                        <a:rPr lang="en-US" sz="1400" b="0" dirty="0">
                          <a:latin typeface="Times New Roman" panose="02020603050405020304" pitchFamily="18" charset="0"/>
                          <a:cs typeface="Times New Roman" panose="02020603050405020304" pitchFamily="18" charset="0"/>
                        </a:rPr>
                        <a:t> retail stores </a:t>
                      </a:r>
                    </a:p>
                    <a:p>
                      <a:pPr fontAlgn="t"/>
                      <a:r>
                        <a:rPr lang="en-US" sz="1400" b="1" dirty="0">
                          <a:latin typeface="Times New Roman" panose="02020603050405020304" pitchFamily="18" charset="0"/>
                          <a:cs typeface="Times New Roman" panose="02020603050405020304" pitchFamily="18" charset="0"/>
                        </a:rPr>
                        <a:t>who</a:t>
                      </a:r>
                      <a:r>
                        <a:rPr lang="en-US" sz="1400" b="0" dirty="0">
                          <a:latin typeface="Times New Roman" panose="02020603050405020304" pitchFamily="18" charset="0"/>
                          <a:cs typeface="Times New Roman" panose="02020603050405020304" pitchFamily="18" charset="0"/>
                        </a:rPr>
                        <a:t> struggle with shoplifting, </a:t>
                      </a:r>
                    </a:p>
                    <a:p>
                      <a:pPr fontAlgn="t"/>
                      <a:r>
                        <a:rPr lang="en-US" sz="1400" b="1" dirty="0">
                          <a:latin typeface="Times New Roman" panose="02020603050405020304" pitchFamily="18" charset="0"/>
                          <a:cs typeface="Times New Roman" panose="02020603050405020304" pitchFamily="18" charset="0"/>
                        </a:rPr>
                        <a:t>the</a:t>
                      </a:r>
                      <a:r>
                        <a:rPr lang="en-US" sz="1400" b="0" dirty="0">
                          <a:latin typeface="Times New Roman" panose="02020603050405020304" pitchFamily="18" charset="0"/>
                          <a:cs typeface="Times New Roman" panose="02020603050405020304" pitchFamily="18" charset="0"/>
                        </a:rPr>
                        <a:t> Supermarket Theft Detection System </a:t>
                      </a:r>
                    </a:p>
                    <a:p>
                      <a:pPr fontAlgn="t"/>
                      <a:r>
                        <a:rPr lang="en-US" sz="1400" b="1" dirty="0">
                          <a:latin typeface="Times New Roman" panose="02020603050405020304" pitchFamily="18" charset="0"/>
                          <a:cs typeface="Times New Roman" panose="02020603050405020304" pitchFamily="18" charset="0"/>
                        </a:rPr>
                        <a:t>is a </a:t>
                      </a:r>
                      <a:r>
                        <a:rPr lang="en-US" sz="1400" b="0" dirty="0">
                          <a:latin typeface="Times New Roman" panose="02020603050405020304" pitchFamily="18" charset="0"/>
                          <a:cs typeface="Times New Roman" panose="02020603050405020304" pitchFamily="18" charset="0"/>
                        </a:rPr>
                        <a:t>proactive solution that leverages existing CCTV cameras and machine learning</a:t>
                      </a:r>
                    </a:p>
                    <a:p>
                      <a:pPr fontAlgn="t"/>
                      <a:r>
                        <a:rPr lang="en-US" sz="1400" b="1" dirty="0">
                          <a:latin typeface="Times New Roman" panose="02020603050405020304" pitchFamily="18" charset="0"/>
                          <a:cs typeface="Times New Roman" panose="02020603050405020304" pitchFamily="18" charset="0"/>
                        </a:rPr>
                        <a:t>that </a:t>
                      </a:r>
                      <a:r>
                        <a:rPr lang="en-US" sz="1400" b="0" dirty="0">
                          <a:latin typeface="Times New Roman" panose="02020603050405020304" pitchFamily="18" charset="0"/>
                          <a:cs typeface="Times New Roman" panose="02020603050405020304" pitchFamily="18" charset="0"/>
                        </a:rPr>
                        <a:t>monitor customer behavior in real time and alert security personnel. </a:t>
                      </a:r>
                    </a:p>
                    <a:p>
                      <a:pPr fontAlgn="t"/>
                      <a:r>
                        <a:rPr lang="en-US" sz="1400" b="1" dirty="0">
                          <a:latin typeface="Times New Roman" panose="02020603050405020304" pitchFamily="18" charset="0"/>
                          <a:cs typeface="Times New Roman" panose="02020603050405020304" pitchFamily="18" charset="0"/>
                        </a:rPr>
                        <a:t>Unlike</a:t>
                      </a:r>
                      <a:r>
                        <a:rPr lang="en-US" sz="1400" b="0" dirty="0">
                          <a:latin typeface="Times New Roman" panose="02020603050405020304" pitchFamily="18" charset="0"/>
                          <a:cs typeface="Times New Roman" panose="02020603050405020304" pitchFamily="18" charset="0"/>
                        </a:rPr>
                        <a:t> traditional reactive security measures, </a:t>
                      </a:r>
                    </a:p>
                    <a:p>
                      <a:pPr fontAlgn="t"/>
                      <a:r>
                        <a:rPr lang="en-US" sz="1400" b="1" dirty="0">
                          <a:latin typeface="Times New Roman" panose="02020603050405020304" pitchFamily="18" charset="0"/>
                          <a:cs typeface="Times New Roman" panose="02020603050405020304" pitchFamily="18" charset="0"/>
                        </a:rPr>
                        <a:t>our application </a:t>
                      </a:r>
                      <a:r>
                        <a:rPr lang="en-US" sz="1400" b="0" dirty="0">
                          <a:latin typeface="Times New Roman" panose="02020603050405020304" pitchFamily="18" charset="0"/>
                          <a:cs typeface="Times New Roman" panose="02020603050405020304" pitchFamily="18" charset="0"/>
                        </a:rPr>
                        <a:t>detects suspicious activities before theft occurs, significantly reducing losses and enhancing store safety.</a:t>
                      </a:r>
                      <a:br>
                        <a:rPr lang="en-US" sz="1200" b="0" dirty="0">
                          <a:effectLst/>
                          <a:latin typeface="Times New Roman" panose="02020603050405020304" pitchFamily="18" charset="0"/>
                          <a:cs typeface="Times New Roman" panose="02020603050405020304" pitchFamily="18" charset="0"/>
                        </a:rPr>
                      </a:br>
                      <a:endParaRPr lang="en-US" sz="12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48274367"/>
                  </a:ext>
                </a:extLst>
              </a:tr>
              <a:tr h="383557">
                <a:tc gridSpan="2">
                  <a:txBody>
                    <a:bodyPr/>
                    <a:lstStyle/>
                    <a:p>
                      <a:pPr fontAlgn="t"/>
                      <a:br>
                        <a:rPr lang="en-US" sz="1200" dirty="0">
                          <a:effectLst/>
                          <a:latin typeface="Times New Roman" panose="02020603050405020304" pitchFamily="18" charset="0"/>
                          <a:cs typeface="Times New Roman" panose="02020603050405020304" pitchFamily="18" charset="0"/>
                        </a:rPr>
                      </a:br>
                      <a:endParaRPr lang="en-US" sz="12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hMerge="1">
                  <a:txBody>
                    <a:bodyPr/>
                    <a:lstStyle/>
                    <a:p>
                      <a:endParaRPr lang="en-US"/>
                    </a:p>
                  </a:txBody>
                  <a:tcPr/>
                </a:tc>
                <a:extLst>
                  <a:ext uri="{0D108BD9-81ED-4DB2-BD59-A6C34878D82A}">
                    <a16:rowId xmlns:a16="http://schemas.microsoft.com/office/drawing/2014/main" val="3704950668"/>
                  </a:ext>
                </a:extLst>
              </a:tr>
              <a:tr h="1727736">
                <a:tc>
                  <a:txBody>
                    <a:bodyPr/>
                    <a:lstStyle/>
                    <a:p>
                      <a:pPr rtl="0" fontAlgn="t">
                        <a:spcBef>
                          <a:spcPts val="600"/>
                        </a:spcBef>
                        <a:spcAft>
                          <a:spcPts val="0"/>
                        </a:spcAft>
                      </a:pPr>
                      <a:r>
                        <a:rPr lang="en-US" sz="1200" b="1" i="0" u="none" strike="noStrike" dirty="0">
                          <a:solidFill>
                            <a:srgbClr val="000000"/>
                          </a:solidFill>
                          <a:effectLst/>
                          <a:latin typeface="Times New Roman" panose="02020603050405020304" pitchFamily="18" charset="0"/>
                          <a:cs typeface="Times New Roman" panose="02020603050405020304" pitchFamily="18" charset="0"/>
                        </a:rPr>
                        <a:t>Benefit Outcomes:</a:t>
                      </a:r>
                      <a:endParaRPr lang="en-US" sz="12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marL="171450" indent="-1714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Minimizes financial losses from shoplifting.</a:t>
                      </a:r>
                    </a:p>
                    <a:p>
                      <a:pPr marL="171450" indent="-1714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Enables quick responses from security personnel with real-time alerts.</a:t>
                      </a:r>
                    </a:p>
                    <a:p>
                      <a:pPr marL="171450" indent="-1714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Fosters a safer shopping environment for honest customers.</a:t>
                      </a:r>
                    </a:p>
                    <a:p>
                      <a:pPr marL="171450" indent="-1714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Provides valuable analytics on theft patterns for informed decision-making. </a:t>
                      </a:r>
                    </a:p>
                    <a:p>
                      <a:pPr marL="171450" indent="-1714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Adaptable for implementation across multiple store locations.</a:t>
                      </a:r>
                    </a:p>
                    <a:p>
                      <a:pPr marL="171450" indent="-1714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Works with existing security infrastructure for a smooth transition.</a:t>
                      </a:r>
                    </a:p>
                    <a:p>
                      <a:pPr marL="171450" indent="-1714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Allows for upgrades, such as improved facial recognition and behavior prediction.</a:t>
                      </a:r>
                    </a:p>
                    <a:p>
                      <a:pPr marL="171450" indent="-171450">
                        <a:buFont typeface="Arial" panose="020B0604020202020204" pitchFamily="34" charset="0"/>
                        <a:buChar char="•"/>
                      </a:pPr>
                      <a:r>
                        <a:rPr lang="en-US" sz="1200" b="0" dirty="0">
                          <a:latin typeface="Times New Roman" panose="02020603050405020304" pitchFamily="18" charset="0"/>
                          <a:cs typeface="Times New Roman" panose="02020603050405020304" pitchFamily="18" charset="0"/>
                        </a:rPr>
                        <a:t>Combines technology and human oversight for effective theft prevention.</a:t>
                      </a:r>
                      <a:br>
                        <a:rPr lang="en-US" sz="1200" dirty="0">
                          <a:effectLst/>
                          <a:latin typeface="Times New Roman" panose="02020603050405020304" pitchFamily="18" charset="0"/>
                          <a:cs typeface="Times New Roman" panose="02020603050405020304" pitchFamily="18" charset="0"/>
                        </a:rPr>
                      </a:br>
                      <a:endParaRPr lang="en-US" sz="12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6173338"/>
                  </a:ext>
                </a:extLst>
              </a:tr>
              <a:tr h="335268">
                <a:tc>
                  <a:txBody>
                    <a:bodyPr/>
                    <a:lstStyle/>
                    <a:p>
                      <a:pPr rtl="0" fontAlgn="t">
                        <a:spcBef>
                          <a:spcPts val="600"/>
                        </a:spcBef>
                        <a:spcAft>
                          <a:spcPts val="0"/>
                        </a:spcAft>
                      </a:pPr>
                      <a:r>
                        <a:rPr lang="en-US" sz="1200" b="1" i="0" u="none" strike="noStrike">
                          <a:solidFill>
                            <a:srgbClr val="000000"/>
                          </a:solidFill>
                          <a:effectLst/>
                          <a:latin typeface="Times New Roman" panose="02020603050405020304" pitchFamily="18" charset="0"/>
                          <a:cs typeface="Times New Roman" panose="02020603050405020304" pitchFamily="18" charset="0"/>
                        </a:rPr>
                        <a:t>Github Link:</a:t>
                      </a:r>
                      <a:endParaRPr lang="en-US" sz="120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rtl="0" fontAlgn="t">
                        <a:spcBef>
                          <a:spcPts val="600"/>
                        </a:spcBef>
                        <a:spcAft>
                          <a:spcPts val="0"/>
                        </a:spcAft>
                      </a:pPr>
                      <a:r>
                        <a:rPr lang="en-US" sz="1200" dirty="0">
                          <a:effectLst/>
                          <a:latin typeface="Times New Roman" panose="02020603050405020304" pitchFamily="18" charset="0"/>
                          <a:cs typeface="Times New Roman" panose="02020603050405020304" pitchFamily="18" charset="0"/>
                        </a:rPr>
                        <a:t>https://github.com/htmw/2024F-Team4/wiki</a:t>
                      </a: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77243683"/>
                  </a:ext>
                </a:extLst>
              </a:tr>
            </a:tbl>
          </a:graphicData>
        </a:graphic>
      </p:graphicFrame>
      <p:sp>
        <p:nvSpPr>
          <p:cNvPr id="5" name="Rectangle 1">
            <a:extLst>
              <a:ext uri="{FF2B5EF4-FFF2-40B4-BE49-F238E27FC236}">
                <a16:creationId xmlns:a16="http://schemas.microsoft.com/office/drawing/2014/main" id="{A8C1127D-D293-F705-190E-89B4065BCA22}"/>
              </a:ext>
            </a:extLst>
          </p:cNvPr>
          <p:cNvSpPr>
            <a:spLocks noChangeArrowheads="1"/>
          </p:cNvSpPr>
          <p:nvPr/>
        </p:nvSpPr>
        <p:spPr bwMode="auto">
          <a:xfrm>
            <a:off x="3652838" y="17732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9" name="Picture 5" descr="What Is Project Description: How to ...">
            <a:extLst>
              <a:ext uri="{FF2B5EF4-FFF2-40B4-BE49-F238E27FC236}">
                <a16:creationId xmlns:a16="http://schemas.microsoft.com/office/drawing/2014/main" id="{EB3E56CE-B38E-ED1B-7466-902FE32F14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229" t="33066" b="385"/>
          <a:stretch/>
        </p:blipFill>
        <p:spPr bwMode="auto">
          <a:xfrm>
            <a:off x="8577942" y="828104"/>
            <a:ext cx="3614058" cy="60298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459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2000">
              <a:srgbClr val="FFFF00">
                <a:lumMod val="52000"/>
                <a:lumOff val="48000"/>
                <a:alpha val="23000"/>
              </a:srgbClr>
            </a:gs>
            <a:gs pos="29000">
              <a:schemeClr val="bg1">
                <a:lumMod val="95000"/>
              </a:schemeClr>
            </a:gs>
            <a:gs pos="74000">
              <a:schemeClr val="tx2">
                <a:lumMod val="10000"/>
                <a:lumOff val="90000"/>
              </a:schemeClr>
            </a:gs>
            <a:gs pos="97000">
              <a:schemeClr val="bg1"/>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4" name="Picture 4" descr="AI and security cameras could stop the shoplifting epidemic">
            <a:extLst>
              <a:ext uri="{FF2B5EF4-FFF2-40B4-BE49-F238E27FC236}">
                <a16:creationId xmlns:a16="http://schemas.microsoft.com/office/drawing/2014/main" id="{C5879F1C-06FD-AE58-A3DD-4510A3280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87" t="447" r="-142" b="33119"/>
          <a:stretch/>
        </p:blipFill>
        <p:spPr bwMode="auto">
          <a:xfrm>
            <a:off x="10722077" y="0"/>
            <a:ext cx="1469923" cy="83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238D6A-BD5C-5005-C42D-34CC2DC7B403}"/>
              </a:ext>
            </a:extLst>
          </p:cNvPr>
          <p:cNvSpPr txBox="1"/>
          <p:nvPr/>
        </p:nvSpPr>
        <p:spPr>
          <a:xfrm>
            <a:off x="464126" y="201712"/>
            <a:ext cx="6109854" cy="523220"/>
          </a:xfrm>
          <a:prstGeom prst="rect">
            <a:avLst/>
          </a:prstGeom>
          <a:noFill/>
        </p:spPr>
        <p:txBody>
          <a:bodyPr wrap="square">
            <a:spAutoFit/>
          </a:bodyPr>
          <a:lstStyle/>
          <a:p>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2800" b="1" spc="-6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DESCRIPTION</a:t>
            </a:r>
            <a:endPar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7170" name="Picture 2" descr="9 Top Secrets of Successful Project Managers">
            <a:extLst>
              <a:ext uri="{FF2B5EF4-FFF2-40B4-BE49-F238E27FC236}">
                <a16:creationId xmlns:a16="http://schemas.microsoft.com/office/drawing/2014/main" id="{5292E65A-617C-7572-3CBD-6DBBEA0539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539"/>
          <a:stretch/>
        </p:blipFill>
        <p:spPr bwMode="auto">
          <a:xfrm>
            <a:off x="217714" y="943429"/>
            <a:ext cx="3758541" cy="583162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27C6D3B8-3773-74D0-9C5A-BAC52C366C2B}"/>
              </a:ext>
            </a:extLst>
          </p:cNvPr>
          <p:cNvSpPr>
            <a:spLocks noChangeArrowheads="1"/>
          </p:cNvSpPr>
          <p:nvPr/>
        </p:nvSpPr>
        <p:spPr bwMode="auto">
          <a:xfrm>
            <a:off x="4185634" y="909598"/>
            <a:ext cx="8006366"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Shoplifting poses a significant challenge for retail stores, leading to financial losses and increased prices for consumers. Traditional security measures are largely reactive, addressing theft only after it occurs. Our project aims to develop a Supermarket Theft Detection System that utilizes existing CCTV cameras and machine learning to monitor customer behavior in real-time. The system will analyze video footage for unusual movements and automatically alert security personnel to potential theft, enabling quick responses. This proactive approach not only reduces theft losses but also enhances the shopping experience by fostering a safer environment. Additionally, the system is scalable for multiple locations and integrates seamlessly with current security infrastructure. By providing valuable insights into theft patterns, our innovative solution aims to revolutionize supermarket security and improve overall safety for customers and staff.</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8351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2407</TotalTime>
  <Words>3061</Words>
  <Application>Microsoft Office PowerPoint</Application>
  <PresentationFormat>Widescreen</PresentationFormat>
  <Paragraphs>451</Paragraphs>
  <Slides>43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Meiryo</vt:lpstr>
      <vt:lpstr>Aptos</vt:lpstr>
      <vt:lpstr>Aptos Display</vt: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tota anil babu</dc:creator>
  <cp:lastModifiedBy>tota anil babu</cp:lastModifiedBy>
  <cp:revision>27</cp:revision>
  <dcterms:created xsi:type="dcterms:W3CDTF">2024-10-10T03:42:10Z</dcterms:created>
  <dcterms:modified xsi:type="dcterms:W3CDTF">2024-10-25T02:29:03Z</dcterms:modified>
</cp:coreProperties>
</file>